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9" r:id="rId5"/>
    <p:sldId id="256" r:id="rId6"/>
    <p:sldId id="257" r:id="rId7"/>
    <p:sldId id="272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80" r:id="rId19"/>
    <p:sldId id="285" r:id="rId20"/>
    <p:sldId id="286" r:id="rId21"/>
    <p:sldId id="287" r:id="rId22"/>
    <p:sldId id="288" r:id="rId23"/>
    <p:sldId id="291" r:id="rId24"/>
    <p:sldId id="289" r:id="rId25"/>
    <p:sldId id="290" r:id="rId26"/>
    <p:sldId id="292" r:id="rId27"/>
    <p:sldId id="293" r:id="rId2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DE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0CE195-1C83-4478-B1FB-D9597560B29B}" v="90" dt="2024-12-04T14:35:54.874"/>
    <p1510:client id="{F927606F-3955-4046-B7E5-DE75987821BF}" v="136" dt="2024-12-04T10:43:12.2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27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iser Martin, EUROBUS" userId="a7ece43d-542f-4e4a-a4cd-ceb5f7a076e6" providerId="ADAL" clId="{410CE195-1C83-4478-B1FB-D9597560B29B}"/>
    <pc:docChg chg="undo custSel addSld delSld modSld sldOrd">
      <pc:chgData name="Reiser Martin, EUROBUS" userId="a7ece43d-542f-4e4a-a4cd-ceb5f7a076e6" providerId="ADAL" clId="{410CE195-1C83-4478-B1FB-D9597560B29B}" dt="2024-12-04T14:36:07.761" v="1389" actId="14100"/>
      <pc:docMkLst>
        <pc:docMk/>
      </pc:docMkLst>
      <pc:sldChg chg="modAnim">
        <pc:chgData name="Reiser Martin, EUROBUS" userId="a7ece43d-542f-4e4a-a4cd-ceb5f7a076e6" providerId="ADAL" clId="{410CE195-1C83-4478-B1FB-D9597560B29B}" dt="2024-12-04T14:30:56.481" v="1374"/>
        <pc:sldMkLst>
          <pc:docMk/>
          <pc:sldMk cId="1237301518" sldId="256"/>
        </pc:sldMkLst>
      </pc:sldChg>
      <pc:sldChg chg="del">
        <pc:chgData name="Reiser Martin, EUROBUS" userId="a7ece43d-542f-4e4a-a4cd-ceb5f7a076e6" providerId="ADAL" clId="{410CE195-1C83-4478-B1FB-D9597560B29B}" dt="2024-12-04T14:34:11.089" v="1387" actId="47"/>
        <pc:sldMkLst>
          <pc:docMk/>
          <pc:sldMk cId="3358620149" sldId="258"/>
        </pc:sldMkLst>
      </pc:sldChg>
      <pc:sldChg chg="addSp modSp mod">
        <pc:chgData name="Reiser Martin, EUROBUS" userId="a7ece43d-542f-4e4a-a4cd-ceb5f7a076e6" providerId="ADAL" clId="{410CE195-1C83-4478-B1FB-D9597560B29B}" dt="2024-12-04T14:23:14.942" v="1340" actId="113"/>
        <pc:sldMkLst>
          <pc:docMk/>
          <pc:sldMk cId="4100012392" sldId="259"/>
        </pc:sldMkLst>
        <pc:spChg chg="mod">
          <ac:chgData name="Reiser Martin, EUROBUS" userId="a7ece43d-542f-4e4a-a4cd-ceb5f7a076e6" providerId="ADAL" clId="{410CE195-1C83-4478-B1FB-D9597560B29B}" dt="2024-12-04T13:55:42.974" v="1080"/>
          <ac:spMkLst>
            <pc:docMk/>
            <pc:sldMk cId="4100012392" sldId="259"/>
            <ac:spMk id="2" creationId="{E02D918B-1213-2741-FF06-AD7765471546}"/>
          </ac:spMkLst>
        </pc:spChg>
        <pc:spChg chg="mod">
          <ac:chgData name="Reiser Martin, EUROBUS" userId="a7ece43d-542f-4e4a-a4cd-ceb5f7a076e6" providerId="ADAL" clId="{410CE195-1C83-4478-B1FB-D9597560B29B}" dt="2024-12-04T13:55:42.974" v="1080"/>
          <ac:spMkLst>
            <pc:docMk/>
            <pc:sldMk cId="4100012392" sldId="259"/>
            <ac:spMk id="3" creationId="{ED47F911-4972-67CF-75EA-E36C98C00881}"/>
          </ac:spMkLst>
        </pc:spChg>
        <pc:spChg chg="add mod">
          <ac:chgData name="Reiser Martin, EUROBUS" userId="a7ece43d-542f-4e4a-a4cd-ceb5f7a076e6" providerId="ADAL" clId="{410CE195-1C83-4478-B1FB-D9597560B29B}" dt="2024-12-04T14:23:14.942" v="1340" actId="113"/>
          <ac:spMkLst>
            <pc:docMk/>
            <pc:sldMk cId="4100012392" sldId="259"/>
            <ac:spMk id="4" creationId="{98C658BD-06CB-DA95-C4D2-DC41CBBB11B7}"/>
          </ac:spMkLst>
        </pc:spChg>
      </pc:sldChg>
      <pc:sldChg chg="del">
        <pc:chgData name="Reiser Martin, EUROBUS" userId="a7ece43d-542f-4e4a-a4cd-ceb5f7a076e6" providerId="ADAL" clId="{410CE195-1C83-4478-B1FB-D9597560B29B}" dt="2024-12-04T14:34:09.248" v="1386" actId="47"/>
        <pc:sldMkLst>
          <pc:docMk/>
          <pc:sldMk cId="3738997763" sldId="261"/>
        </pc:sldMkLst>
      </pc:sldChg>
      <pc:sldChg chg="del">
        <pc:chgData name="Reiser Martin, EUROBUS" userId="a7ece43d-542f-4e4a-a4cd-ceb5f7a076e6" providerId="ADAL" clId="{410CE195-1C83-4478-B1FB-D9597560B29B}" dt="2024-12-04T12:45:28.388" v="84" actId="47"/>
        <pc:sldMkLst>
          <pc:docMk/>
          <pc:sldMk cId="708463397" sldId="271"/>
        </pc:sldMkLst>
      </pc:sldChg>
      <pc:sldChg chg="addSp modSp mod">
        <pc:chgData name="Reiser Martin, EUROBUS" userId="a7ece43d-542f-4e4a-a4cd-ceb5f7a076e6" providerId="ADAL" clId="{410CE195-1C83-4478-B1FB-D9597560B29B}" dt="2024-12-04T14:36:07.761" v="1389" actId="14100"/>
        <pc:sldMkLst>
          <pc:docMk/>
          <pc:sldMk cId="2370754973" sldId="272"/>
        </pc:sldMkLst>
        <pc:spChg chg="add mod">
          <ac:chgData name="Reiser Martin, EUROBUS" userId="a7ece43d-542f-4e4a-a4cd-ceb5f7a076e6" providerId="ADAL" clId="{410CE195-1C83-4478-B1FB-D9597560B29B}" dt="2024-12-04T14:36:07.761" v="1389" actId="14100"/>
          <ac:spMkLst>
            <pc:docMk/>
            <pc:sldMk cId="2370754973" sldId="272"/>
            <ac:spMk id="2" creationId="{42B418CE-1D3A-7A90-47A2-78FBD48E3A4B}"/>
          </ac:spMkLst>
        </pc:spChg>
        <pc:spChg chg="mod">
          <ac:chgData name="Reiser Martin, EUROBUS" userId="a7ece43d-542f-4e4a-a4cd-ceb5f7a076e6" providerId="ADAL" clId="{410CE195-1C83-4478-B1FB-D9597560B29B}" dt="2024-12-04T14:16:18.897" v="1298" actId="1076"/>
          <ac:spMkLst>
            <pc:docMk/>
            <pc:sldMk cId="2370754973" sldId="272"/>
            <ac:spMk id="3" creationId="{30A32D7F-99F2-4486-6388-ED3FDC0E9D32}"/>
          </ac:spMkLst>
        </pc:spChg>
        <pc:spChg chg="mod">
          <ac:chgData name="Reiser Martin, EUROBUS" userId="a7ece43d-542f-4e4a-a4cd-ceb5f7a076e6" providerId="ADAL" clId="{410CE195-1C83-4478-B1FB-D9597560B29B}" dt="2024-12-04T14:17:27.348" v="1306" actId="20577"/>
          <ac:spMkLst>
            <pc:docMk/>
            <pc:sldMk cId="2370754973" sldId="272"/>
            <ac:spMk id="17" creationId="{DAEE4C54-568D-5019-9C54-D33BF17146A5}"/>
          </ac:spMkLst>
        </pc:spChg>
        <pc:spChg chg="mod">
          <ac:chgData name="Reiser Martin, EUROBUS" userId="a7ece43d-542f-4e4a-a4cd-ceb5f7a076e6" providerId="ADAL" clId="{410CE195-1C83-4478-B1FB-D9597560B29B}" dt="2024-12-04T14:16:49.651" v="1301" actId="1076"/>
          <ac:spMkLst>
            <pc:docMk/>
            <pc:sldMk cId="2370754973" sldId="272"/>
            <ac:spMk id="18" creationId="{2AC2EF71-553F-A638-8A11-F846D8E92BE2}"/>
          </ac:spMkLst>
        </pc:spChg>
        <pc:grpChg chg="mod">
          <ac:chgData name="Reiser Martin, EUROBUS" userId="a7ece43d-542f-4e4a-a4cd-ceb5f7a076e6" providerId="ADAL" clId="{410CE195-1C83-4478-B1FB-D9597560B29B}" dt="2024-12-04T14:16:39.460" v="1300" actId="1076"/>
          <ac:grpSpMkLst>
            <pc:docMk/>
            <pc:sldMk cId="2370754973" sldId="272"/>
            <ac:grpSpMk id="15" creationId="{BF53501E-3948-DADD-826E-D7A0A391A20F}"/>
          </ac:grpSpMkLst>
        </pc:grpChg>
        <pc:picChg chg="mod">
          <ac:chgData name="Reiser Martin, EUROBUS" userId="a7ece43d-542f-4e4a-a4cd-ceb5f7a076e6" providerId="ADAL" clId="{410CE195-1C83-4478-B1FB-D9597560B29B}" dt="2024-12-04T14:17:59.638" v="1307"/>
          <ac:picMkLst>
            <pc:docMk/>
            <pc:sldMk cId="2370754973" sldId="272"/>
            <ac:picMk id="4" creationId="{9073B290-0667-8C7E-9C7B-A03968B9676D}"/>
          </ac:picMkLst>
        </pc:picChg>
        <pc:picChg chg="mod">
          <ac:chgData name="Reiser Martin, EUROBUS" userId="a7ece43d-542f-4e4a-a4cd-ceb5f7a076e6" providerId="ADAL" clId="{410CE195-1C83-4478-B1FB-D9597560B29B}" dt="2024-12-04T14:18:45.432" v="1311"/>
          <ac:picMkLst>
            <pc:docMk/>
            <pc:sldMk cId="2370754973" sldId="272"/>
            <ac:picMk id="6" creationId="{32D64FCB-6D3A-6AA5-D96B-93FFB95684DD}"/>
          </ac:picMkLst>
        </pc:picChg>
        <pc:picChg chg="mod">
          <ac:chgData name="Reiser Martin, EUROBUS" userId="a7ece43d-542f-4e4a-a4cd-ceb5f7a076e6" providerId="ADAL" clId="{410CE195-1C83-4478-B1FB-D9597560B29B}" dt="2024-12-04T14:18:28.891" v="1310"/>
          <ac:picMkLst>
            <pc:docMk/>
            <pc:sldMk cId="2370754973" sldId="272"/>
            <ac:picMk id="7" creationId="{F9FD4C6C-38E3-FA27-7831-F81E57E767EF}"/>
          </ac:picMkLst>
        </pc:picChg>
        <pc:picChg chg="mod">
          <ac:chgData name="Reiser Martin, EUROBUS" userId="a7ece43d-542f-4e4a-a4cd-ceb5f7a076e6" providerId="ADAL" clId="{410CE195-1C83-4478-B1FB-D9597560B29B}" dt="2024-12-04T14:19:10.444" v="1313"/>
          <ac:picMkLst>
            <pc:docMk/>
            <pc:sldMk cId="2370754973" sldId="272"/>
            <ac:picMk id="8" creationId="{A8BF102A-0F70-E785-FAC1-6B8E700E1C7C}"/>
          </ac:picMkLst>
        </pc:picChg>
        <pc:picChg chg="mod">
          <ac:chgData name="Reiser Martin, EUROBUS" userId="a7ece43d-542f-4e4a-a4cd-ceb5f7a076e6" providerId="ADAL" clId="{410CE195-1C83-4478-B1FB-D9597560B29B}" dt="2024-12-04T14:18:58.927" v="1312"/>
          <ac:picMkLst>
            <pc:docMk/>
            <pc:sldMk cId="2370754973" sldId="272"/>
            <ac:picMk id="9" creationId="{C2FF9E81-147A-EAFD-CF1C-5271FC691B6D}"/>
          </ac:picMkLst>
        </pc:picChg>
        <pc:picChg chg="mod">
          <ac:chgData name="Reiser Martin, EUROBUS" userId="a7ece43d-542f-4e4a-a4cd-ceb5f7a076e6" providerId="ADAL" clId="{410CE195-1C83-4478-B1FB-D9597560B29B}" dt="2024-12-04T14:18:10.692" v="1308"/>
          <ac:picMkLst>
            <pc:docMk/>
            <pc:sldMk cId="2370754973" sldId="272"/>
            <ac:picMk id="10" creationId="{7C35CCAB-0AE9-79F6-5AE1-FB987A2E1233}"/>
          </ac:picMkLst>
        </pc:picChg>
        <pc:picChg chg="mod">
          <ac:chgData name="Reiser Martin, EUROBUS" userId="a7ece43d-542f-4e4a-a4cd-ceb5f7a076e6" providerId="ADAL" clId="{410CE195-1C83-4478-B1FB-D9597560B29B}" dt="2024-12-04T14:18:18.806" v="1309"/>
          <ac:picMkLst>
            <pc:docMk/>
            <pc:sldMk cId="2370754973" sldId="272"/>
            <ac:picMk id="11" creationId="{0CD4B609-4BB4-DA8F-D9CE-EB34F38A31A8}"/>
          </ac:picMkLst>
        </pc:picChg>
        <pc:picChg chg="mod">
          <ac:chgData name="Reiser Martin, EUROBUS" userId="a7ece43d-542f-4e4a-a4cd-ceb5f7a076e6" providerId="ADAL" clId="{410CE195-1C83-4478-B1FB-D9597560B29B}" dt="2024-12-04T14:19:19.155" v="1314"/>
          <ac:picMkLst>
            <pc:docMk/>
            <pc:sldMk cId="2370754973" sldId="272"/>
            <ac:picMk id="12" creationId="{57759B0E-ED59-7E42-C3BC-B0049B037568}"/>
          </ac:picMkLst>
        </pc:picChg>
        <pc:picChg chg="mod">
          <ac:chgData name="Reiser Martin, EUROBUS" userId="a7ece43d-542f-4e4a-a4cd-ceb5f7a076e6" providerId="ADAL" clId="{410CE195-1C83-4478-B1FB-D9597560B29B}" dt="2024-12-04T14:19:46.983" v="1316"/>
          <ac:picMkLst>
            <pc:docMk/>
            <pc:sldMk cId="2370754973" sldId="272"/>
            <ac:picMk id="13" creationId="{F19EAD4C-D7B9-56F7-BFA4-0DFAF9C55DB0}"/>
          </ac:picMkLst>
        </pc:picChg>
        <pc:picChg chg="mod">
          <ac:chgData name="Reiser Martin, EUROBUS" userId="a7ece43d-542f-4e4a-a4cd-ceb5f7a076e6" providerId="ADAL" clId="{410CE195-1C83-4478-B1FB-D9597560B29B}" dt="2024-12-04T14:19:34.886" v="1315"/>
          <ac:picMkLst>
            <pc:docMk/>
            <pc:sldMk cId="2370754973" sldId="272"/>
            <ac:picMk id="14" creationId="{02307A5E-50BA-9FCB-A0C2-381DD42FCA7C}"/>
          </ac:picMkLst>
        </pc:picChg>
      </pc:sldChg>
      <pc:sldChg chg="del">
        <pc:chgData name="Reiser Martin, EUROBUS" userId="a7ece43d-542f-4e4a-a4cd-ceb5f7a076e6" providerId="ADAL" clId="{410CE195-1C83-4478-B1FB-D9597560B29B}" dt="2024-12-04T14:34:07.742" v="1385" actId="47"/>
        <pc:sldMkLst>
          <pc:docMk/>
          <pc:sldMk cId="1240769337" sldId="273"/>
        </pc:sldMkLst>
      </pc:sldChg>
      <pc:sldChg chg="add del">
        <pc:chgData name="Reiser Martin, EUROBUS" userId="a7ece43d-542f-4e4a-a4cd-ceb5f7a076e6" providerId="ADAL" clId="{410CE195-1C83-4478-B1FB-D9597560B29B}" dt="2024-12-04T12:45:28.388" v="84" actId="47"/>
        <pc:sldMkLst>
          <pc:docMk/>
          <pc:sldMk cId="2800928793" sldId="274"/>
        </pc:sldMkLst>
      </pc:sldChg>
      <pc:sldChg chg="add del">
        <pc:chgData name="Reiser Martin, EUROBUS" userId="a7ece43d-542f-4e4a-a4cd-ceb5f7a076e6" providerId="ADAL" clId="{410CE195-1C83-4478-B1FB-D9597560B29B}" dt="2024-12-04T12:45:28.388" v="84" actId="47"/>
        <pc:sldMkLst>
          <pc:docMk/>
          <pc:sldMk cId="1303815858" sldId="275"/>
        </pc:sldMkLst>
      </pc:sldChg>
      <pc:sldChg chg="add del">
        <pc:chgData name="Reiser Martin, EUROBUS" userId="a7ece43d-542f-4e4a-a4cd-ceb5f7a076e6" providerId="ADAL" clId="{410CE195-1C83-4478-B1FB-D9597560B29B}" dt="2024-12-04T12:45:28.388" v="84" actId="47"/>
        <pc:sldMkLst>
          <pc:docMk/>
          <pc:sldMk cId="4238254848" sldId="276"/>
        </pc:sldMkLst>
      </pc:sldChg>
      <pc:sldChg chg="add del">
        <pc:chgData name="Reiser Martin, EUROBUS" userId="a7ece43d-542f-4e4a-a4cd-ceb5f7a076e6" providerId="ADAL" clId="{410CE195-1C83-4478-B1FB-D9597560B29B}" dt="2024-12-04T12:45:28.388" v="84" actId="47"/>
        <pc:sldMkLst>
          <pc:docMk/>
          <pc:sldMk cId="1448571588" sldId="277"/>
        </pc:sldMkLst>
      </pc:sldChg>
      <pc:sldChg chg="add del">
        <pc:chgData name="Reiser Martin, EUROBUS" userId="a7ece43d-542f-4e4a-a4cd-ceb5f7a076e6" providerId="ADAL" clId="{410CE195-1C83-4478-B1FB-D9597560B29B}" dt="2024-12-04T12:45:28.388" v="84" actId="47"/>
        <pc:sldMkLst>
          <pc:docMk/>
          <pc:sldMk cId="136658567" sldId="278"/>
        </pc:sldMkLst>
      </pc:sldChg>
      <pc:sldChg chg="add del">
        <pc:chgData name="Reiser Martin, EUROBUS" userId="a7ece43d-542f-4e4a-a4cd-ceb5f7a076e6" providerId="ADAL" clId="{410CE195-1C83-4478-B1FB-D9597560B29B}" dt="2024-12-04T12:45:28.388" v="84" actId="47"/>
        <pc:sldMkLst>
          <pc:docMk/>
          <pc:sldMk cId="1450790516" sldId="279"/>
        </pc:sldMkLst>
      </pc:sldChg>
      <pc:sldChg chg="addSp delSp modSp add mod setBg delDesignElem">
        <pc:chgData name="Reiser Martin, EUROBUS" userId="a7ece43d-542f-4e4a-a4cd-ceb5f7a076e6" providerId="ADAL" clId="{410CE195-1C83-4478-B1FB-D9597560B29B}" dt="2024-12-04T14:32:53.760" v="1375"/>
        <pc:sldMkLst>
          <pc:docMk/>
          <pc:sldMk cId="2735555631" sldId="280"/>
        </pc:sldMkLst>
        <pc:spChg chg="mod">
          <ac:chgData name="Reiser Martin, EUROBUS" userId="a7ece43d-542f-4e4a-a4cd-ceb5f7a076e6" providerId="ADAL" clId="{410CE195-1C83-4478-B1FB-D9597560B29B}" dt="2024-12-04T13:34:10.457" v="488" actId="26606"/>
          <ac:spMkLst>
            <pc:docMk/>
            <pc:sldMk cId="2735555631" sldId="280"/>
            <ac:spMk id="2" creationId="{C4F23C92-0CB2-9DE8-F2F2-796CFB7CAD20}"/>
          </ac:spMkLst>
        </pc:spChg>
        <pc:spChg chg="add mod">
          <ac:chgData name="Reiser Martin, EUROBUS" userId="a7ece43d-542f-4e4a-a4cd-ceb5f7a076e6" providerId="ADAL" clId="{410CE195-1C83-4478-B1FB-D9597560B29B}" dt="2024-12-04T13:35:13.141" v="493" actId="255"/>
          <ac:spMkLst>
            <pc:docMk/>
            <pc:sldMk cId="2735555631" sldId="280"/>
            <ac:spMk id="5" creationId="{1F39B70C-EED3-EA22-C483-E4A560ED51C9}"/>
          </ac:spMkLst>
        </pc:spChg>
        <pc:spChg chg="add del">
          <ac:chgData name="Reiser Martin, EUROBUS" userId="a7ece43d-542f-4e4a-a4cd-ceb5f7a076e6" providerId="ADAL" clId="{410CE195-1C83-4478-B1FB-D9597560B29B}" dt="2024-12-04T13:55:42.974" v="1080"/>
          <ac:spMkLst>
            <pc:docMk/>
            <pc:sldMk cId="2735555631" sldId="280"/>
            <ac:spMk id="10" creationId="{F13C74B1-5B17-4795-BED0-7140497B445A}"/>
          </ac:spMkLst>
        </pc:spChg>
        <pc:spChg chg="add del">
          <ac:chgData name="Reiser Martin, EUROBUS" userId="a7ece43d-542f-4e4a-a4cd-ceb5f7a076e6" providerId="ADAL" clId="{410CE195-1C83-4478-B1FB-D9597560B29B}" dt="2024-12-04T13:55:42.974" v="1080"/>
          <ac:spMkLst>
            <pc:docMk/>
            <pc:sldMk cId="2735555631" sldId="280"/>
            <ac:spMk id="12" creationId="{D4974D33-8DC5-464E-8C6D-BE58F0669C17}"/>
          </ac:spMkLst>
        </pc:spChg>
        <pc:picChg chg="add mod ord">
          <ac:chgData name="Reiser Martin, EUROBUS" userId="a7ece43d-542f-4e4a-a4cd-ceb5f7a076e6" providerId="ADAL" clId="{410CE195-1C83-4478-B1FB-D9597560B29B}" dt="2024-12-04T14:32:53.760" v="1375"/>
          <ac:picMkLst>
            <pc:docMk/>
            <pc:sldMk cId="2735555631" sldId="280"/>
            <ac:picMk id="4" creationId="{454F5F47-A472-6AAF-E1C0-A342B0511DE9}"/>
          </ac:picMkLst>
        </pc:picChg>
      </pc:sldChg>
      <pc:sldChg chg="add del">
        <pc:chgData name="Reiser Martin, EUROBUS" userId="a7ece43d-542f-4e4a-a4cd-ceb5f7a076e6" providerId="ADAL" clId="{410CE195-1C83-4478-B1FB-D9597560B29B}" dt="2024-12-04T12:45:37.909" v="85" actId="47"/>
        <pc:sldMkLst>
          <pc:docMk/>
          <pc:sldMk cId="447674800" sldId="281"/>
        </pc:sldMkLst>
      </pc:sldChg>
      <pc:sldChg chg="add del">
        <pc:chgData name="Reiser Martin, EUROBUS" userId="a7ece43d-542f-4e4a-a4cd-ceb5f7a076e6" providerId="ADAL" clId="{410CE195-1C83-4478-B1FB-D9597560B29B}" dt="2024-12-04T12:45:37.909" v="85" actId="47"/>
        <pc:sldMkLst>
          <pc:docMk/>
          <pc:sldMk cId="609791727" sldId="282"/>
        </pc:sldMkLst>
      </pc:sldChg>
      <pc:sldChg chg="add del">
        <pc:chgData name="Reiser Martin, EUROBUS" userId="a7ece43d-542f-4e4a-a4cd-ceb5f7a076e6" providerId="ADAL" clId="{410CE195-1C83-4478-B1FB-D9597560B29B}" dt="2024-12-04T12:45:37.909" v="85" actId="47"/>
        <pc:sldMkLst>
          <pc:docMk/>
          <pc:sldMk cId="2239170875" sldId="283"/>
        </pc:sldMkLst>
      </pc:sldChg>
      <pc:sldChg chg="add del">
        <pc:chgData name="Reiser Martin, EUROBUS" userId="a7ece43d-542f-4e4a-a4cd-ceb5f7a076e6" providerId="ADAL" clId="{410CE195-1C83-4478-B1FB-D9597560B29B}" dt="2024-12-04T12:45:37.909" v="85" actId="47"/>
        <pc:sldMkLst>
          <pc:docMk/>
          <pc:sldMk cId="221704810" sldId="284"/>
        </pc:sldMkLst>
      </pc:sldChg>
      <pc:sldChg chg="addSp delSp modSp add mod setBg delDesignElem">
        <pc:chgData name="Reiser Martin, EUROBUS" userId="a7ece43d-542f-4e4a-a4cd-ceb5f7a076e6" providerId="ADAL" clId="{410CE195-1C83-4478-B1FB-D9597560B29B}" dt="2024-12-04T14:33:00.634" v="1376"/>
        <pc:sldMkLst>
          <pc:docMk/>
          <pc:sldMk cId="1459533153" sldId="285"/>
        </pc:sldMkLst>
        <pc:spChg chg="mod">
          <ac:chgData name="Reiser Martin, EUROBUS" userId="a7ece43d-542f-4e4a-a4cd-ceb5f7a076e6" providerId="ADAL" clId="{410CE195-1C83-4478-B1FB-D9597560B29B}" dt="2024-12-04T13:34:13.946" v="489" actId="26606"/>
          <ac:spMkLst>
            <pc:docMk/>
            <pc:sldMk cId="1459533153" sldId="285"/>
            <ac:spMk id="2" creationId="{0694CB23-F61C-7366-A3D5-FC9E3F2943E4}"/>
          </ac:spMkLst>
        </pc:spChg>
        <pc:spChg chg="mod">
          <ac:chgData name="Reiser Martin, EUROBUS" userId="a7ece43d-542f-4e4a-a4cd-ceb5f7a076e6" providerId="ADAL" clId="{410CE195-1C83-4478-B1FB-D9597560B29B}" dt="2024-12-04T13:35:29.685" v="495" actId="14100"/>
          <ac:spMkLst>
            <pc:docMk/>
            <pc:sldMk cId="1459533153" sldId="285"/>
            <ac:spMk id="5" creationId="{0DDE76FF-AAB9-0864-F0F8-9F2CA7114B72}"/>
          </ac:spMkLst>
        </pc:spChg>
        <pc:spChg chg="add del">
          <ac:chgData name="Reiser Martin, EUROBUS" userId="a7ece43d-542f-4e4a-a4cd-ceb5f7a076e6" providerId="ADAL" clId="{410CE195-1C83-4478-B1FB-D9597560B29B}" dt="2024-12-04T13:55:42.974" v="1080"/>
          <ac:spMkLst>
            <pc:docMk/>
            <pc:sldMk cId="1459533153" sldId="285"/>
            <ac:spMk id="11" creationId="{F13C74B1-5B17-4795-BED0-7140497B445A}"/>
          </ac:spMkLst>
        </pc:spChg>
        <pc:spChg chg="add del">
          <ac:chgData name="Reiser Martin, EUROBUS" userId="a7ece43d-542f-4e4a-a4cd-ceb5f7a076e6" providerId="ADAL" clId="{410CE195-1C83-4478-B1FB-D9597560B29B}" dt="2024-12-04T13:55:42.974" v="1080"/>
          <ac:spMkLst>
            <pc:docMk/>
            <pc:sldMk cId="1459533153" sldId="285"/>
            <ac:spMk id="13" creationId="{D4974D33-8DC5-464E-8C6D-BE58F0669C17}"/>
          </ac:spMkLst>
        </pc:spChg>
        <pc:picChg chg="del">
          <ac:chgData name="Reiser Martin, EUROBUS" userId="a7ece43d-542f-4e4a-a4cd-ceb5f7a076e6" providerId="ADAL" clId="{410CE195-1C83-4478-B1FB-D9597560B29B}" dt="2024-12-04T12:46:54.377" v="86" actId="478"/>
          <ac:picMkLst>
            <pc:docMk/>
            <pc:sldMk cId="1459533153" sldId="285"/>
            <ac:picMk id="4" creationId="{E1B79138-E026-ECAD-2D92-90C3BC1C42E7}"/>
          </ac:picMkLst>
        </pc:picChg>
        <pc:picChg chg="add mod">
          <ac:chgData name="Reiser Martin, EUROBUS" userId="a7ece43d-542f-4e4a-a4cd-ceb5f7a076e6" providerId="ADAL" clId="{410CE195-1C83-4478-B1FB-D9597560B29B}" dt="2024-12-04T14:33:00.634" v="1376"/>
          <ac:picMkLst>
            <pc:docMk/>
            <pc:sldMk cId="1459533153" sldId="285"/>
            <ac:picMk id="6" creationId="{7BD88C06-D1B7-8EBB-FD22-0CC47C562DFE}"/>
          </ac:picMkLst>
        </pc:picChg>
      </pc:sldChg>
      <pc:sldChg chg="addSp delSp modSp add mod setBg delDesignElem">
        <pc:chgData name="Reiser Martin, EUROBUS" userId="a7ece43d-542f-4e4a-a4cd-ceb5f7a076e6" providerId="ADAL" clId="{410CE195-1C83-4478-B1FB-D9597560B29B}" dt="2024-12-04T14:33:07.782" v="1377"/>
        <pc:sldMkLst>
          <pc:docMk/>
          <pc:sldMk cId="189112133" sldId="286"/>
        </pc:sldMkLst>
        <pc:spChg chg="mod">
          <ac:chgData name="Reiser Martin, EUROBUS" userId="a7ece43d-542f-4e4a-a4cd-ceb5f7a076e6" providerId="ADAL" clId="{410CE195-1C83-4478-B1FB-D9597560B29B}" dt="2024-12-04T13:34:23.873" v="490" actId="26606"/>
          <ac:spMkLst>
            <pc:docMk/>
            <pc:sldMk cId="189112133" sldId="286"/>
            <ac:spMk id="2" creationId="{6B68A09A-87F2-BBED-6EA4-162D482ED453}"/>
          </ac:spMkLst>
        </pc:spChg>
        <pc:spChg chg="mod">
          <ac:chgData name="Reiser Martin, EUROBUS" userId="a7ece43d-542f-4e4a-a4cd-ceb5f7a076e6" providerId="ADAL" clId="{410CE195-1C83-4478-B1FB-D9597560B29B}" dt="2024-12-04T13:35:45.598" v="497" actId="255"/>
          <ac:spMkLst>
            <pc:docMk/>
            <pc:sldMk cId="189112133" sldId="286"/>
            <ac:spMk id="5" creationId="{CD4ECADB-D569-681A-72DD-11782B218E01}"/>
          </ac:spMkLst>
        </pc:spChg>
        <pc:spChg chg="add del">
          <ac:chgData name="Reiser Martin, EUROBUS" userId="a7ece43d-542f-4e4a-a4cd-ceb5f7a076e6" providerId="ADAL" clId="{410CE195-1C83-4478-B1FB-D9597560B29B}" dt="2024-12-04T13:55:42.974" v="1080"/>
          <ac:spMkLst>
            <pc:docMk/>
            <pc:sldMk cId="189112133" sldId="286"/>
            <ac:spMk id="11" creationId="{F13C74B1-5B17-4795-BED0-7140497B445A}"/>
          </ac:spMkLst>
        </pc:spChg>
        <pc:spChg chg="add del">
          <ac:chgData name="Reiser Martin, EUROBUS" userId="a7ece43d-542f-4e4a-a4cd-ceb5f7a076e6" providerId="ADAL" clId="{410CE195-1C83-4478-B1FB-D9597560B29B}" dt="2024-12-04T13:55:42.974" v="1080"/>
          <ac:spMkLst>
            <pc:docMk/>
            <pc:sldMk cId="189112133" sldId="286"/>
            <ac:spMk id="13" creationId="{D4974D33-8DC5-464E-8C6D-BE58F0669C17}"/>
          </ac:spMkLst>
        </pc:spChg>
        <pc:picChg chg="del">
          <ac:chgData name="Reiser Martin, EUROBUS" userId="a7ece43d-542f-4e4a-a4cd-ceb5f7a076e6" providerId="ADAL" clId="{410CE195-1C83-4478-B1FB-D9597560B29B}" dt="2024-12-04T12:56:32.068" v="225" actId="478"/>
          <ac:picMkLst>
            <pc:docMk/>
            <pc:sldMk cId="189112133" sldId="286"/>
            <ac:picMk id="4" creationId="{8AC16E8F-EE3F-F622-F87F-FCCAF11CF4F1}"/>
          </ac:picMkLst>
        </pc:picChg>
        <pc:picChg chg="add mod">
          <ac:chgData name="Reiser Martin, EUROBUS" userId="a7ece43d-542f-4e4a-a4cd-ceb5f7a076e6" providerId="ADAL" clId="{410CE195-1C83-4478-B1FB-D9597560B29B}" dt="2024-12-04T14:33:07.782" v="1377"/>
          <ac:picMkLst>
            <pc:docMk/>
            <pc:sldMk cId="189112133" sldId="286"/>
            <ac:picMk id="6" creationId="{61CC1B74-8194-ADDF-35D2-A42277F71C8F}"/>
          </ac:picMkLst>
        </pc:picChg>
      </pc:sldChg>
      <pc:sldChg chg="addSp delSp modSp add mod setBg delDesignElem">
        <pc:chgData name="Reiser Martin, EUROBUS" userId="a7ece43d-542f-4e4a-a4cd-ceb5f7a076e6" providerId="ADAL" clId="{410CE195-1C83-4478-B1FB-D9597560B29B}" dt="2024-12-04T14:33:16.474" v="1378"/>
        <pc:sldMkLst>
          <pc:docMk/>
          <pc:sldMk cId="1367728683" sldId="287"/>
        </pc:sldMkLst>
        <pc:spChg chg="mod">
          <ac:chgData name="Reiser Martin, EUROBUS" userId="a7ece43d-542f-4e4a-a4cd-ceb5f7a076e6" providerId="ADAL" clId="{410CE195-1C83-4478-B1FB-D9597560B29B}" dt="2024-12-04T13:34:01.197" v="487" actId="26606"/>
          <ac:spMkLst>
            <pc:docMk/>
            <pc:sldMk cId="1367728683" sldId="287"/>
            <ac:spMk id="2" creationId="{CCD7656A-4C2E-6E1A-43E7-50F4A8AE933F}"/>
          </ac:spMkLst>
        </pc:spChg>
        <pc:spChg chg="mod">
          <ac:chgData name="Reiser Martin, EUROBUS" userId="a7ece43d-542f-4e4a-a4cd-ceb5f7a076e6" providerId="ADAL" clId="{410CE195-1C83-4478-B1FB-D9597560B29B}" dt="2024-12-04T13:36:01.124" v="499" actId="255"/>
          <ac:spMkLst>
            <pc:docMk/>
            <pc:sldMk cId="1367728683" sldId="287"/>
            <ac:spMk id="5" creationId="{75C262A3-12F9-57D7-9B3E-B75B721091D7}"/>
          </ac:spMkLst>
        </pc:spChg>
        <pc:spChg chg="add del">
          <ac:chgData name="Reiser Martin, EUROBUS" userId="a7ece43d-542f-4e4a-a4cd-ceb5f7a076e6" providerId="ADAL" clId="{410CE195-1C83-4478-B1FB-D9597560B29B}" dt="2024-12-04T13:32:39.947" v="480" actId="22"/>
          <ac:spMkLst>
            <pc:docMk/>
            <pc:sldMk cId="1367728683" sldId="287"/>
            <ac:spMk id="6" creationId="{E00736FE-280B-AC90-3BF2-3510BBECFDB6}"/>
          </ac:spMkLst>
        </pc:spChg>
        <pc:spChg chg="add del">
          <ac:chgData name="Reiser Martin, EUROBUS" userId="a7ece43d-542f-4e4a-a4cd-ceb5f7a076e6" providerId="ADAL" clId="{410CE195-1C83-4478-B1FB-D9597560B29B}" dt="2024-12-04T13:55:42.974" v="1080"/>
          <ac:spMkLst>
            <pc:docMk/>
            <pc:sldMk cId="1367728683" sldId="287"/>
            <ac:spMk id="13" creationId="{F13C74B1-5B17-4795-BED0-7140497B445A}"/>
          </ac:spMkLst>
        </pc:spChg>
        <pc:spChg chg="add del">
          <ac:chgData name="Reiser Martin, EUROBUS" userId="a7ece43d-542f-4e4a-a4cd-ceb5f7a076e6" providerId="ADAL" clId="{410CE195-1C83-4478-B1FB-D9597560B29B}" dt="2024-12-04T13:55:42.974" v="1080"/>
          <ac:spMkLst>
            <pc:docMk/>
            <pc:sldMk cId="1367728683" sldId="287"/>
            <ac:spMk id="15" creationId="{D4974D33-8DC5-464E-8C6D-BE58F0669C17}"/>
          </ac:spMkLst>
        </pc:spChg>
        <pc:picChg chg="del">
          <ac:chgData name="Reiser Martin, EUROBUS" userId="a7ece43d-542f-4e4a-a4cd-ceb5f7a076e6" providerId="ADAL" clId="{410CE195-1C83-4478-B1FB-D9597560B29B}" dt="2024-12-04T13:22:52.516" v="378" actId="478"/>
          <ac:picMkLst>
            <pc:docMk/>
            <pc:sldMk cId="1367728683" sldId="287"/>
            <ac:picMk id="4" creationId="{847F52ED-5882-B054-D464-832DBC4D9A63}"/>
          </ac:picMkLst>
        </pc:picChg>
        <pc:picChg chg="add mod">
          <ac:chgData name="Reiser Martin, EUROBUS" userId="a7ece43d-542f-4e4a-a4cd-ceb5f7a076e6" providerId="ADAL" clId="{410CE195-1C83-4478-B1FB-D9597560B29B}" dt="2024-12-04T14:33:16.474" v="1378"/>
          <ac:picMkLst>
            <pc:docMk/>
            <pc:sldMk cId="1367728683" sldId="287"/>
            <ac:picMk id="8" creationId="{9E11A2B8-A4EC-8567-9A02-F8D62A733B20}"/>
          </ac:picMkLst>
        </pc:picChg>
      </pc:sldChg>
      <pc:sldChg chg="addSp delSp modSp add mod setBg delDesignElem">
        <pc:chgData name="Reiser Martin, EUROBUS" userId="a7ece43d-542f-4e4a-a4cd-ceb5f7a076e6" providerId="ADAL" clId="{410CE195-1C83-4478-B1FB-D9597560B29B}" dt="2024-12-04T14:33:24.168" v="1379"/>
        <pc:sldMkLst>
          <pc:docMk/>
          <pc:sldMk cId="1318374989" sldId="288"/>
        </pc:sldMkLst>
        <pc:spChg chg="mod">
          <ac:chgData name="Reiser Martin, EUROBUS" userId="a7ece43d-542f-4e4a-a4cd-ceb5f7a076e6" providerId="ADAL" clId="{410CE195-1C83-4478-B1FB-D9597560B29B}" dt="2024-12-04T13:39:22.686" v="609" actId="26606"/>
          <ac:spMkLst>
            <pc:docMk/>
            <pc:sldMk cId="1318374989" sldId="288"/>
            <ac:spMk id="2" creationId="{69999A6A-EB34-8713-3FB6-5AB02D0E4787}"/>
          </ac:spMkLst>
        </pc:spChg>
        <pc:spChg chg="mod">
          <ac:chgData name="Reiser Martin, EUROBUS" userId="a7ece43d-542f-4e4a-a4cd-ceb5f7a076e6" providerId="ADAL" clId="{410CE195-1C83-4478-B1FB-D9597560B29B}" dt="2024-12-04T13:41:40.954" v="750" actId="14100"/>
          <ac:spMkLst>
            <pc:docMk/>
            <pc:sldMk cId="1318374989" sldId="288"/>
            <ac:spMk id="5" creationId="{B3AAC6A4-86C7-A334-602B-A9B83207D80D}"/>
          </ac:spMkLst>
        </pc:spChg>
        <pc:spChg chg="add del">
          <ac:chgData name="Reiser Martin, EUROBUS" userId="a7ece43d-542f-4e4a-a4cd-ceb5f7a076e6" providerId="ADAL" clId="{410CE195-1C83-4478-B1FB-D9597560B29B}" dt="2024-12-04T13:39:22.686" v="609" actId="26606"/>
          <ac:spMkLst>
            <pc:docMk/>
            <pc:sldMk cId="1318374989" sldId="288"/>
            <ac:spMk id="10" creationId="{F13C74B1-5B17-4795-BED0-7140497B445A}"/>
          </ac:spMkLst>
        </pc:spChg>
        <pc:spChg chg="add del">
          <ac:chgData name="Reiser Martin, EUROBUS" userId="a7ece43d-542f-4e4a-a4cd-ceb5f7a076e6" providerId="ADAL" clId="{410CE195-1C83-4478-B1FB-D9597560B29B}" dt="2024-12-04T13:39:22.686" v="609" actId="26606"/>
          <ac:spMkLst>
            <pc:docMk/>
            <pc:sldMk cId="1318374989" sldId="288"/>
            <ac:spMk id="12" creationId="{D4974D33-8DC5-464E-8C6D-BE58F0669C17}"/>
          </ac:spMkLst>
        </pc:spChg>
        <pc:spChg chg="add del">
          <ac:chgData name="Reiser Martin, EUROBUS" userId="a7ece43d-542f-4e4a-a4cd-ceb5f7a076e6" providerId="ADAL" clId="{410CE195-1C83-4478-B1FB-D9597560B29B}" dt="2024-12-04T13:55:42.974" v="1080"/>
          <ac:spMkLst>
            <pc:docMk/>
            <pc:sldMk cId="1318374989" sldId="288"/>
            <ac:spMk id="17" creationId="{F13C74B1-5B17-4795-BED0-7140497B445A}"/>
          </ac:spMkLst>
        </pc:spChg>
        <pc:spChg chg="add del">
          <ac:chgData name="Reiser Martin, EUROBUS" userId="a7ece43d-542f-4e4a-a4cd-ceb5f7a076e6" providerId="ADAL" clId="{410CE195-1C83-4478-B1FB-D9597560B29B}" dt="2024-12-04T13:55:42.974" v="1080"/>
          <ac:spMkLst>
            <pc:docMk/>
            <pc:sldMk cId="1318374989" sldId="288"/>
            <ac:spMk id="19" creationId="{D4974D33-8DC5-464E-8C6D-BE58F0669C17}"/>
          </ac:spMkLst>
        </pc:spChg>
        <pc:picChg chg="add mod">
          <ac:chgData name="Reiser Martin, EUROBUS" userId="a7ece43d-542f-4e4a-a4cd-ceb5f7a076e6" providerId="ADAL" clId="{410CE195-1C83-4478-B1FB-D9597560B29B}" dt="2024-12-04T14:33:24.168" v="1379"/>
          <ac:picMkLst>
            <pc:docMk/>
            <pc:sldMk cId="1318374989" sldId="288"/>
            <ac:picMk id="3" creationId="{6B994BB8-B301-166D-6B6B-B2DBAEBA7E10}"/>
          </ac:picMkLst>
        </pc:picChg>
        <pc:picChg chg="del mod ord">
          <ac:chgData name="Reiser Martin, EUROBUS" userId="a7ece43d-542f-4e4a-a4cd-ceb5f7a076e6" providerId="ADAL" clId="{410CE195-1C83-4478-B1FB-D9597560B29B}" dt="2024-12-04T13:37:35.995" v="606" actId="478"/>
          <ac:picMkLst>
            <pc:docMk/>
            <pc:sldMk cId="1318374989" sldId="288"/>
            <ac:picMk id="4" creationId="{7A3281DB-DBEC-4E7A-FB2E-45E5B9D482E3}"/>
          </ac:picMkLst>
        </pc:picChg>
      </pc:sldChg>
      <pc:sldChg chg="addSp delSp modSp add mod setBg delDesignElem">
        <pc:chgData name="Reiser Martin, EUROBUS" userId="a7ece43d-542f-4e4a-a4cd-ceb5f7a076e6" providerId="ADAL" clId="{410CE195-1C83-4478-B1FB-D9597560B29B}" dt="2024-12-04T14:33:39.560" v="1381"/>
        <pc:sldMkLst>
          <pc:docMk/>
          <pc:sldMk cId="1460017802" sldId="289"/>
        </pc:sldMkLst>
        <pc:spChg chg="mod">
          <ac:chgData name="Reiser Martin, EUROBUS" userId="a7ece43d-542f-4e4a-a4cd-ceb5f7a076e6" providerId="ADAL" clId="{410CE195-1C83-4478-B1FB-D9597560B29B}" dt="2024-12-04T13:42:48.968" v="755" actId="26606"/>
          <ac:spMkLst>
            <pc:docMk/>
            <pc:sldMk cId="1460017802" sldId="289"/>
            <ac:spMk id="2" creationId="{E220D63E-4ABE-06CD-735E-DC42B370132A}"/>
          </ac:spMkLst>
        </pc:spChg>
        <pc:spChg chg="mod">
          <ac:chgData name="Reiser Martin, EUROBUS" userId="a7ece43d-542f-4e4a-a4cd-ceb5f7a076e6" providerId="ADAL" clId="{410CE195-1C83-4478-B1FB-D9597560B29B}" dt="2024-12-04T13:42:48.968" v="755" actId="26606"/>
          <ac:spMkLst>
            <pc:docMk/>
            <pc:sldMk cId="1460017802" sldId="289"/>
            <ac:spMk id="5" creationId="{F4369732-5E14-731F-B7B1-669E80AF995C}"/>
          </ac:spMkLst>
        </pc:spChg>
        <pc:spChg chg="add del">
          <ac:chgData name="Reiser Martin, EUROBUS" userId="a7ece43d-542f-4e4a-a4cd-ceb5f7a076e6" providerId="ADAL" clId="{410CE195-1C83-4478-B1FB-D9597560B29B}" dt="2024-12-04T13:42:48.968" v="755" actId="26606"/>
          <ac:spMkLst>
            <pc:docMk/>
            <pc:sldMk cId="1460017802" sldId="289"/>
            <ac:spMk id="10" creationId="{F13C74B1-5B17-4795-BED0-7140497B445A}"/>
          </ac:spMkLst>
        </pc:spChg>
        <pc:spChg chg="add del">
          <ac:chgData name="Reiser Martin, EUROBUS" userId="a7ece43d-542f-4e4a-a4cd-ceb5f7a076e6" providerId="ADAL" clId="{410CE195-1C83-4478-B1FB-D9597560B29B}" dt="2024-12-04T13:42:48.968" v="755" actId="26606"/>
          <ac:spMkLst>
            <pc:docMk/>
            <pc:sldMk cId="1460017802" sldId="289"/>
            <ac:spMk id="12" creationId="{D4974D33-8DC5-464E-8C6D-BE58F0669C17}"/>
          </ac:spMkLst>
        </pc:spChg>
        <pc:spChg chg="add del">
          <ac:chgData name="Reiser Martin, EUROBUS" userId="a7ece43d-542f-4e4a-a4cd-ceb5f7a076e6" providerId="ADAL" clId="{410CE195-1C83-4478-B1FB-D9597560B29B}" dt="2024-12-04T13:55:42.974" v="1080"/>
          <ac:spMkLst>
            <pc:docMk/>
            <pc:sldMk cId="1460017802" sldId="289"/>
            <ac:spMk id="17" creationId="{F13C74B1-5B17-4795-BED0-7140497B445A}"/>
          </ac:spMkLst>
        </pc:spChg>
        <pc:spChg chg="add del">
          <ac:chgData name="Reiser Martin, EUROBUS" userId="a7ece43d-542f-4e4a-a4cd-ceb5f7a076e6" providerId="ADAL" clId="{410CE195-1C83-4478-B1FB-D9597560B29B}" dt="2024-12-04T13:55:42.974" v="1080"/>
          <ac:spMkLst>
            <pc:docMk/>
            <pc:sldMk cId="1460017802" sldId="289"/>
            <ac:spMk id="19" creationId="{D4974D33-8DC5-464E-8C6D-BE58F0669C17}"/>
          </ac:spMkLst>
        </pc:spChg>
        <pc:picChg chg="del mod ord">
          <ac:chgData name="Reiser Martin, EUROBUS" userId="a7ece43d-542f-4e4a-a4cd-ceb5f7a076e6" providerId="ADAL" clId="{410CE195-1C83-4478-B1FB-D9597560B29B}" dt="2024-12-04T13:40:47.750" v="733" actId="478"/>
          <ac:picMkLst>
            <pc:docMk/>
            <pc:sldMk cId="1460017802" sldId="289"/>
            <ac:picMk id="4" creationId="{05A2A827-AF58-0F12-74B0-FCF300D1837B}"/>
          </ac:picMkLst>
        </pc:picChg>
        <pc:picChg chg="add mod">
          <ac:chgData name="Reiser Martin, EUROBUS" userId="a7ece43d-542f-4e4a-a4cd-ceb5f7a076e6" providerId="ADAL" clId="{410CE195-1C83-4478-B1FB-D9597560B29B}" dt="2024-12-04T14:33:39.560" v="1381"/>
          <ac:picMkLst>
            <pc:docMk/>
            <pc:sldMk cId="1460017802" sldId="289"/>
            <ac:picMk id="6" creationId="{ACCD0A75-4005-B851-4824-E59B7B8BA840}"/>
          </ac:picMkLst>
        </pc:picChg>
      </pc:sldChg>
      <pc:sldChg chg="addSp delSp modSp add mod setBg delDesignElem">
        <pc:chgData name="Reiser Martin, EUROBUS" userId="a7ece43d-542f-4e4a-a4cd-ceb5f7a076e6" providerId="ADAL" clId="{410CE195-1C83-4478-B1FB-D9597560B29B}" dt="2024-12-04T14:33:46.732" v="1382"/>
        <pc:sldMkLst>
          <pc:docMk/>
          <pc:sldMk cId="1553620763" sldId="290"/>
        </pc:sldMkLst>
        <pc:spChg chg="mod">
          <ac:chgData name="Reiser Martin, EUROBUS" userId="a7ece43d-542f-4e4a-a4cd-ceb5f7a076e6" providerId="ADAL" clId="{410CE195-1C83-4478-B1FB-D9597560B29B}" dt="2024-12-04T13:45:00.725" v="910" actId="26606"/>
          <ac:spMkLst>
            <pc:docMk/>
            <pc:sldMk cId="1553620763" sldId="290"/>
            <ac:spMk id="2" creationId="{64A85CE6-E8C0-2EF1-4BA6-D603D1C5CD87}"/>
          </ac:spMkLst>
        </pc:spChg>
        <pc:spChg chg="mod">
          <ac:chgData name="Reiser Martin, EUROBUS" userId="a7ece43d-542f-4e4a-a4cd-ceb5f7a076e6" providerId="ADAL" clId="{410CE195-1C83-4478-B1FB-D9597560B29B}" dt="2024-12-04T13:45:58.907" v="917" actId="20577"/>
          <ac:spMkLst>
            <pc:docMk/>
            <pc:sldMk cId="1553620763" sldId="290"/>
            <ac:spMk id="5" creationId="{99D47987-3A83-C95C-3CEF-80CD4433484C}"/>
          </ac:spMkLst>
        </pc:spChg>
        <pc:spChg chg="add del">
          <ac:chgData name="Reiser Martin, EUROBUS" userId="a7ece43d-542f-4e4a-a4cd-ceb5f7a076e6" providerId="ADAL" clId="{410CE195-1C83-4478-B1FB-D9597560B29B}" dt="2024-12-04T13:55:42.974" v="1080"/>
          <ac:spMkLst>
            <pc:docMk/>
            <pc:sldMk cId="1553620763" sldId="290"/>
            <ac:spMk id="13" creationId="{F13C74B1-5B17-4795-BED0-7140497B445A}"/>
          </ac:spMkLst>
        </pc:spChg>
        <pc:spChg chg="add del">
          <ac:chgData name="Reiser Martin, EUROBUS" userId="a7ece43d-542f-4e4a-a4cd-ceb5f7a076e6" providerId="ADAL" clId="{410CE195-1C83-4478-B1FB-D9597560B29B}" dt="2024-12-04T13:55:42.974" v="1080"/>
          <ac:spMkLst>
            <pc:docMk/>
            <pc:sldMk cId="1553620763" sldId="290"/>
            <ac:spMk id="15" creationId="{D4974D33-8DC5-464E-8C6D-BE58F0669C17}"/>
          </ac:spMkLst>
        </pc:spChg>
        <pc:picChg chg="del">
          <ac:chgData name="Reiser Martin, EUROBUS" userId="a7ece43d-542f-4e4a-a4cd-ceb5f7a076e6" providerId="ADAL" clId="{410CE195-1C83-4478-B1FB-D9597560B29B}" dt="2024-12-04T13:43:09.486" v="756" actId="478"/>
          <ac:picMkLst>
            <pc:docMk/>
            <pc:sldMk cId="1553620763" sldId="290"/>
            <ac:picMk id="4" creationId="{422B778E-517C-E445-40AF-0153D79C742F}"/>
          </ac:picMkLst>
        </pc:picChg>
        <pc:picChg chg="add mod">
          <ac:chgData name="Reiser Martin, EUROBUS" userId="a7ece43d-542f-4e4a-a4cd-ceb5f7a076e6" providerId="ADAL" clId="{410CE195-1C83-4478-B1FB-D9597560B29B}" dt="2024-12-04T13:44:50.097" v="906"/>
          <ac:picMkLst>
            <pc:docMk/>
            <pc:sldMk cId="1553620763" sldId="290"/>
            <ac:picMk id="6" creationId="{20CC4CF1-78B4-E190-A9EC-17529D31E64C}"/>
          </ac:picMkLst>
        </pc:picChg>
        <pc:picChg chg="add mod">
          <ac:chgData name="Reiser Martin, EUROBUS" userId="a7ece43d-542f-4e4a-a4cd-ceb5f7a076e6" providerId="ADAL" clId="{410CE195-1C83-4478-B1FB-D9597560B29B}" dt="2024-12-04T14:33:46.732" v="1382"/>
          <ac:picMkLst>
            <pc:docMk/>
            <pc:sldMk cId="1553620763" sldId="290"/>
            <ac:picMk id="8" creationId="{EFA5B12F-ED7C-3DD8-1853-0E8129006D31}"/>
          </ac:picMkLst>
        </pc:picChg>
      </pc:sldChg>
      <pc:sldChg chg="addSp delSp modSp add mod ord setBg setClrOvrMap">
        <pc:chgData name="Reiser Martin, EUROBUS" userId="a7ece43d-542f-4e4a-a4cd-ceb5f7a076e6" providerId="ADAL" clId="{410CE195-1C83-4478-B1FB-D9597560B29B}" dt="2024-12-04T14:33:32.190" v="1380"/>
        <pc:sldMkLst>
          <pc:docMk/>
          <pc:sldMk cId="3266365711" sldId="291"/>
        </pc:sldMkLst>
        <pc:spChg chg="mod">
          <ac:chgData name="Reiser Martin, EUROBUS" userId="a7ece43d-542f-4e4a-a4cd-ceb5f7a076e6" providerId="ADAL" clId="{410CE195-1C83-4478-B1FB-D9597560B29B}" dt="2024-12-04T13:55:55.502" v="1081" actId="26606"/>
          <ac:spMkLst>
            <pc:docMk/>
            <pc:sldMk cId="3266365711" sldId="291"/>
            <ac:spMk id="2" creationId="{FC5674F0-37AD-255C-A6F7-02BD54B95F4F}"/>
          </ac:spMkLst>
        </pc:spChg>
        <pc:spChg chg="mod">
          <ac:chgData name="Reiser Martin, EUROBUS" userId="a7ece43d-542f-4e4a-a4cd-ceb5f7a076e6" providerId="ADAL" clId="{410CE195-1C83-4478-B1FB-D9597560B29B}" dt="2024-12-04T13:55:55.502" v="1081" actId="26606"/>
          <ac:spMkLst>
            <pc:docMk/>
            <pc:sldMk cId="3266365711" sldId="291"/>
            <ac:spMk id="5" creationId="{9628BC0A-F761-A186-DB2B-600C7537EDBF}"/>
          </ac:spMkLst>
        </pc:spChg>
        <pc:spChg chg="add">
          <ac:chgData name="Reiser Martin, EUROBUS" userId="a7ece43d-542f-4e4a-a4cd-ceb5f7a076e6" providerId="ADAL" clId="{410CE195-1C83-4478-B1FB-D9597560B29B}" dt="2024-12-04T13:55:55.502" v="1081" actId="26606"/>
          <ac:spMkLst>
            <pc:docMk/>
            <pc:sldMk cId="3266365711" sldId="291"/>
            <ac:spMk id="8" creationId="{F13C74B1-5B17-4795-BED0-7140497B445A}"/>
          </ac:spMkLst>
        </pc:spChg>
        <pc:spChg chg="add">
          <ac:chgData name="Reiser Martin, EUROBUS" userId="a7ece43d-542f-4e4a-a4cd-ceb5f7a076e6" providerId="ADAL" clId="{410CE195-1C83-4478-B1FB-D9597560B29B}" dt="2024-12-04T13:55:55.502" v="1081" actId="26606"/>
          <ac:spMkLst>
            <pc:docMk/>
            <pc:sldMk cId="3266365711" sldId="291"/>
            <ac:spMk id="9" creationId="{D4974D33-8DC5-464E-8C6D-BE58F0669C17}"/>
          </ac:spMkLst>
        </pc:spChg>
        <pc:spChg chg="add del">
          <ac:chgData name="Reiser Martin, EUROBUS" userId="a7ece43d-542f-4e4a-a4cd-ceb5f7a076e6" providerId="ADAL" clId="{410CE195-1C83-4478-B1FB-D9597560B29B}" dt="2024-12-04T13:53:20.273" v="1064" actId="26606"/>
          <ac:spMkLst>
            <pc:docMk/>
            <pc:sldMk cId="3266365711" sldId="291"/>
            <ac:spMk id="11" creationId="{F13C74B1-5B17-4795-BED0-7140497B445A}"/>
          </ac:spMkLst>
        </pc:spChg>
        <pc:spChg chg="add del">
          <ac:chgData name="Reiser Martin, EUROBUS" userId="a7ece43d-542f-4e4a-a4cd-ceb5f7a076e6" providerId="ADAL" clId="{410CE195-1C83-4478-B1FB-D9597560B29B}" dt="2024-12-04T13:53:20.273" v="1064" actId="26606"/>
          <ac:spMkLst>
            <pc:docMk/>
            <pc:sldMk cId="3266365711" sldId="291"/>
            <ac:spMk id="13" creationId="{D4974D33-8DC5-464E-8C6D-BE58F0669C17}"/>
          </ac:spMkLst>
        </pc:spChg>
        <pc:picChg chg="del">
          <ac:chgData name="Reiser Martin, EUROBUS" userId="a7ece43d-542f-4e4a-a4cd-ceb5f7a076e6" providerId="ADAL" clId="{410CE195-1C83-4478-B1FB-D9597560B29B}" dt="2024-12-04T13:46:20.522" v="918" actId="478"/>
          <ac:picMkLst>
            <pc:docMk/>
            <pc:sldMk cId="3266365711" sldId="291"/>
            <ac:picMk id="4" creationId="{AB24B5D1-E0FC-7AAC-71C9-4C95F5BC8C8C}"/>
          </ac:picMkLst>
        </pc:picChg>
        <pc:picChg chg="add mod">
          <ac:chgData name="Reiser Martin, EUROBUS" userId="a7ece43d-542f-4e4a-a4cd-ceb5f7a076e6" providerId="ADAL" clId="{410CE195-1C83-4478-B1FB-D9597560B29B}" dt="2024-12-04T14:33:32.190" v="1380"/>
          <ac:picMkLst>
            <pc:docMk/>
            <pc:sldMk cId="3266365711" sldId="291"/>
            <ac:picMk id="6" creationId="{BD7D3CC2-D019-65D1-9653-BC49ED8D8EC3}"/>
          </ac:picMkLst>
        </pc:picChg>
      </pc:sldChg>
      <pc:sldChg chg="addSp delSp modSp add mod setBg">
        <pc:chgData name="Reiser Martin, EUROBUS" userId="a7ece43d-542f-4e4a-a4cd-ceb5f7a076e6" providerId="ADAL" clId="{410CE195-1C83-4478-B1FB-D9597560B29B}" dt="2024-12-04T14:33:54.608" v="1383"/>
        <pc:sldMkLst>
          <pc:docMk/>
          <pc:sldMk cId="3045694233" sldId="292"/>
        </pc:sldMkLst>
        <pc:spChg chg="mod">
          <ac:chgData name="Reiser Martin, EUROBUS" userId="a7ece43d-542f-4e4a-a4cd-ceb5f7a076e6" providerId="ADAL" clId="{410CE195-1C83-4478-B1FB-D9597560B29B}" dt="2024-12-04T14:00:53.468" v="1091" actId="26606"/>
          <ac:spMkLst>
            <pc:docMk/>
            <pc:sldMk cId="3045694233" sldId="292"/>
            <ac:spMk id="2" creationId="{8B1F8688-AC23-A436-729D-B5CA89C37425}"/>
          </ac:spMkLst>
        </pc:spChg>
        <pc:spChg chg="mod">
          <ac:chgData name="Reiser Martin, EUROBUS" userId="a7ece43d-542f-4e4a-a4cd-ceb5f7a076e6" providerId="ADAL" clId="{410CE195-1C83-4478-B1FB-D9597560B29B}" dt="2024-12-04T14:14:24.139" v="1293" actId="255"/>
          <ac:spMkLst>
            <pc:docMk/>
            <pc:sldMk cId="3045694233" sldId="292"/>
            <ac:spMk id="5" creationId="{1C4A790E-17D3-962A-1636-6EC2F391D3B9}"/>
          </ac:spMkLst>
        </pc:spChg>
        <pc:spChg chg="add del">
          <ac:chgData name="Reiser Martin, EUROBUS" userId="a7ece43d-542f-4e4a-a4cd-ceb5f7a076e6" providerId="ADAL" clId="{410CE195-1C83-4478-B1FB-D9597560B29B}" dt="2024-12-04T14:07:30.873" v="1146" actId="26606"/>
          <ac:spMkLst>
            <pc:docMk/>
            <pc:sldMk cId="3045694233" sldId="292"/>
            <ac:spMk id="11" creationId="{F13C74B1-5B17-4795-BED0-7140497B445A}"/>
          </ac:spMkLst>
        </pc:spChg>
        <pc:spChg chg="add del">
          <ac:chgData name="Reiser Martin, EUROBUS" userId="a7ece43d-542f-4e4a-a4cd-ceb5f7a076e6" providerId="ADAL" clId="{410CE195-1C83-4478-B1FB-D9597560B29B}" dt="2024-12-04T14:07:30.873" v="1146" actId="26606"/>
          <ac:spMkLst>
            <pc:docMk/>
            <pc:sldMk cId="3045694233" sldId="292"/>
            <ac:spMk id="13" creationId="{D4974D33-8DC5-464E-8C6D-BE58F0669C17}"/>
          </ac:spMkLst>
        </pc:spChg>
        <pc:spChg chg="add">
          <ac:chgData name="Reiser Martin, EUROBUS" userId="a7ece43d-542f-4e4a-a4cd-ceb5f7a076e6" providerId="ADAL" clId="{410CE195-1C83-4478-B1FB-D9597560B29B}" dt="2024-12-04T14:07:30.873" v="1146" actId="26606"/>
          <ac:spMkLst>
            <pc:docMk/>
            <pc:sldMk cId="3045694233" sldId="292"/>
            <ac:spMk id="18" creationId="{F13C74B1-5B17-4795-BED0-7140497B445A}"/>
          </ac:spMkLst>
        </pc:spChg>
        <pc:spChg chg="add">
          <ac:chgData name="Reiser Martin, EUROBUS" userId="a7ece43d-542f-4e4a-a4cd-ceb5f7a076e6" providerId="ADAL" clId="{410CE195-1C83-4478-B1FB-D9597560B29B}" dt="2024-12-04T14:07:30.873" v="1146" actId="26606"/>
          <ac:spMkLst>
            <pc:docMk/>
            <pc:sldMk cId="3045694233" sldId="292"/>
            <ac:spMk id="20" creationId="{D4974D33-8DC5-464E-8C6D-BE58F0669C17}"/>
          </ac:spMkLst>
        </pc:spChg>
        <pc:picChg chg="del">
          <ac:chgData name="Reiser Martin, EUROBUS" userId="a7ece43d-542f-4e4a-a4cd-ceb5f7a076e6" providerId="ADAL" clId="{410CE195-1C83-4478-B1FB-D9597560B29B}" dt="2024-12-04T13:54:10.046" v="1067" actId="478"/>
          <ac:picMkLst>
            <pc:docMk/>
            <pc:sldMk cId="3045694233" sldId="292"/>
            <ac:picMk id="4" creationId="{33F9DF8A-F078-3B52-CAE0-CA8C5329D733}"/>
          </ac:picMkLst>
        </pc:picChg>
        <pc:picChg chg="add mod">
          <ac:chgData name="Reiser Martin, EUROBUS" userId="a7ece43d-542f-4e4a-a4cd-ceb5f7a076e6" providerId="ADAL" clId="{410CE195-1C83-4478-B1FB-D9597560B29B}" dt="2024-12-04T14:33:54.608" v="1383"/>
          <ac:picMkLst>
            <pc:docMk/>
            <pc:sldMk cId="3045694233" sldId="292"/>
            <ac:picMk id="6" creationId="{6FF2253C-BE2F-AF8A-5AE1-EA0230991F62}"/>
          </ac:picMkLst>
        </pc:picChg>
        <pc:picChg chg="add del mod">
          <ac:chgData name="Reiser Martin, EUROBUS" userId="a7ece43d-542f-4e4a-a4cd-ceb5f7a076e6" providerId="ADAL" clId="{410CE195-1C83-4478-B1FB-D9597560B29B}" dt="2024-12-04T14:05:28.486" v="1142" actId="478"/>
          <ac:picMkLst>
            <pc:docMk/>
            <pc:sldMk cId="3045694233" sldId="292"/>
            <ac:picMk id="7" creationId="{6FB74C39-BDF8-5CB5-595B-C3F5E92DA092}"/>
          </ac:picMkLst>
        </pc:picChg>
      </pc:sldChg>
      <pc:sldChg chg="addSp delSp modSp add mod setBg">
        <pc:chgData name="Reiser Martin, EUROBUS" userId="a7ece43d-542f-4e4a-a4cd-ceb5f7a076e6" providerId="ADAL" clId="{410CE195-1C83-4478-B1FB-D9597560B29B}" dt="2024-12-04T14:34:01.289" v="1384"/>
        <pc:sldMkLst>
          <pc:docMk/>
          <pc:sldMk cId="3578371066" sldId="293"/>
        </pc:sldMkLst>
        <pc:spChg chg="mod">
          <ac:chgData name="Reiser Martin, EUROBUS" userId="a7ece43d-542f-4e4a-a4cd-ceb5f7a076e6" providerId="ADAL" clId="{410CE195-1C83-4478-B1FB-D9597560B29B}" dt="2024-12-04T14:12:50.569" v="1287" actId="26606"/>
          <ac:spMkLst>
            <pc:docMk/>
            <pc:sldMk cId="3578371066" sldId="293"/>
            <ac:spMk id="2" creationId="{DF192BC3-D5A7-6127-54AC-CD677C592503}"/>
          </ac:spMkLst>
        </pc:spChg>
        <pc:spChg chg="mod">
          <ac:chgData name="Reiser Martin, EUROBUS" userId="a7ece43d-542f-4e4a-a4cd-ceb5f7a076e6" providerId="ADAL" clId="{410CE195-1C83-4478-B1FB-D9597560B29B}" dt="2024-12-04T14:14:45.261" v="1294" actId="113"/>
          <ac:spMkLst>
            <pc:docMk/>
            <pc:sldMk cId="3578371066" sldId="293"/>
            <ac:spMk id="5" creationId="{21498C0A-3C81-705D-834B-255828DB98CB}"/>
          </ac:spMkLst>
        </pc:spChg>
        <pc:spChg chg="add del">
          <ac:chgData name="Reiser Martin, EUROBUS" userId="a7ece43d-542f-4e4a-a4cd-ceb5f7a076e6" providerId="ADAL" clId="{410CE195-1C83-4478-B1FB-D9597560B29B}" dt="2024-12-04T14:11:47.937" v="1280" actId="26606"/>
          <ac:spMkLst>
            <pc:docMk/>
            <pc:sldMk cId="3578371066" sldId="293"/>
            <ac:spMk id="11" creationId="{F13C74B1-5B17-4795-BED0-7140497B445A}"/>
          </ac:spMkLst>
        </pc:spChg>
        <pc:spChg chg="add">
          <ac:chgData name="Reiser Martin, EUROBUS" userId="a7ece43d-542f-4e4a-a4cd-ceb5f7a076e6" providerId="ADAL" clId="{410CE195-1C83-4478-B1FB-D9597560B29B}" dt="2024-12-04T14:12:50.569" v="1287" actId="26606"/>
          <ac:spMkLst>
            <pc:docMk/>
            <pc:sldMk cId="3578371066" sldId="293"/>
            <ac:spMk id="12" creationId="{F13C74B1-5B17-4795-BED0-7140497B445A}"/>
          </ac:spMkLst>
        </pc:spChg>
        <pc:spChg chg="add del">
          <ac:chgData name="Reiser Martin, EUROBUS" userId="a7ece43d-542f-4e4a-a4cd-ceb5f7a076e6" providerId="ADAL" clId="{410CE195-1C83-4478-B1FB-D9597560B29B}" dt="2024-12-04T14:11:47.937" v="1280" actId="26606"/>
          <ac:spMkLst>
            <pc:docMk/>
            <pc:sldMk cId="3578371066" sldId="293"/>
            <ac:spMk id="13" creationId="{D4974D33-8DC5-464E-8C6D-BE58F0669C17}"/>
          </ac:spMkLst>
        </pc:spChg>
        <pc:spChg chg="add">
          <ac:chgData name="Reiser Martin, EUROBUS" userId="a7ece43d-542f-4e4a-a4cd-ceb5f7a076e6" providerId="ADAL" clId="{410CE195-1C83-4478-B1FB-D9597560B29B}" dt="2024-12-04T14:12:50.569" v="1287" actId="26606"/>
          <ac:spMkLst>
            <pc:docMk/>
            <pc:sldMk cId="3578371066" sldId="293"/>
            <ac:spMk id="14" creationId="{D4974D33-8DC5-464E-8C6D-BE58F0669C17}"/>
          </ac:spMkLst>
        </pc:spChg>
        <pc:picChg chg="del">
          <ac:chgData name="Reiser Martin, EUROBUS" userId="a7ece43d-542f-4e4a-a4cd-ceb5f7a076e6" providerId="ADAL" clId="{410CE195-1C83-4478-B1FB-D9597560B29B}" dt="2024-12-04T14:10:00.032" v="1273" actId="478"/>
          <ac:picMkLst>
            <pc:docMk/>
            <pc:sldMk cId="3578371066" sldId="293"/>
            <ac:picMk id="4" creationId="{387F0FF3-580D-C497-09E0-7CE8251CAED1}"/>
          </ac:picMkLst>
        </pc:picChg>
        <pc:picChg chg="add del mod modCrop">
          <ac:chgData name="Reiser Martin, EUROBUS" userId="a7ece43d-542f-4e4a-a4cd-ceb5f7a076e6" providerId="ADAL" clId="{410CE195-1C83-4478-B1FB-D9597560B29B}" dt="2024-12-04T14:12:46.127" v="1286" actId="478"/>
          <ac:picMkLst>
            <pc:docMk/>
            <pc:sldMk cId="3578371066" sldId="293"/>
            <ac:picMk id="6" creationId="{D46F5342-4E64-008D-6030-A8EFD1F08B5F}"/>
          </ac:picMkLst>
        </pc:picChg>
        <pc:picChg chg="add mod">
          <ac:chgData name="Reiser Martin, EUROBUS" userId="a7ece43d-542f-4e4a-a4cd-ceb5f7a076e6" providerId="ADAL" clId="{410CE195-1C83-4478-B1FB-D9597560B29B}" dt="2024-12-04T14:34:01.289" v="1384"/>
          <ac:picMkLst>
            <pc:docMk/>
            <pc:sldMk cId="3578371066" sldId="293"/>
            <ac:picMk id="7" creationId="{8A5777D7-1740-76B5-AF28-68795AA91D6F}"/>
          </ac:picMkLst>
        </pc:picChg>
      </pc:sldChg>
      <pc:sldChg chg="add del">
        <pc:chgData name="Reiser Martin, EUROBUS" userId="a7ece43d-542f-4e4a-a4cd-ceb5f7a076e6" providerId="ADAL" clId="{410CE195-1C83-4478-B1FB-D9597560B29B}" dt="2024-12-04T14:14:08.327" v="1291" actId="2696"/>
        <pc:sldMkLst>
          <pc:docMk/>
          <pc:sldMk cId="3891225604" sldId="294"/>
        </pc:sldMkLst>
      </pc:sldChg>
    </pc:docChg>
  </pc:docChgLst>
  <pc:docChgLst>
    <pc:chgData name="Reiser Martin, EUROBUS" userId="a7ece43d-542f-4e4a-a4cd-ceb5f7a076e6" providerId="ADAL" clId="{F927606F-3955-4046-B7E5-DE75987821BF}"/>
    <pc:docChg chg="undo custSel addSld modSld sldOrd">
      <pc:chgData name="Reiser Martin, EUROBUS" userId="a7ece43d-542f-4e4a-a4cd-ceb5f7a076e6" providerId="ADAL" clId="{F927606F-3955-4046-B7E5-DE75987821BF}" dt="2024-12-04T12:03:13.604" v="1681" actId="478"/>
      <pc:docMkLst>
        <pc:docMk/>
      </pc:docMkLst>
      <pc:sldChg chg="addSp delSp modSp new mod">
        <pc:chgData name="Reiser Martin, EUROBUS" userId="a7ece43d-542f-4e4a-a4cd-ceb5f7a076e6" providerId="ADAL" clId="{F927606F-3955-4046-B7E5-DE75987821BF}" dt="2024-12-04T09:36:18.409" v="648" actId="20577"/>
        <pc:sldMkLst>
          <pc:docMk/>
          <pc:sldMk cId="1237301518" sldId="256"/>
        </pc:sldMkLst>
        <pc:spChg chg="del">
          <ac:chgData name="Reiser Martin, EUROBUS" userId="a7ece43d-542f-4e4a-a4cd-ceb5f7a076e6" providerId="ADAL" clId="{F927606F-3955-4046-B7E5-DE75987821BF}" dt="2024-12-04T07:13:06.204" v="1" actId="478"/>
          <ac:spMkLst>
            <pc:docMk/>
            <pc:sldMk cId="1237301518" sldId="256"/>
            <ac:spMk id="2" creationId="{4EE05BFF-A1EF-7E41-4F4A-CB9F69C29867}"/>
          </ac:spMkLst>
        </pc:spChg>
        <pc:spChg chg="del">
          <ac:chgData name="Reiser Martin, EUROBUS" userId="a7ece43d-542f-4e4a-a4cd-ceb5f7a076e6" providerId="ADAL" clId="{F927606F-3955-4046-B7E5-DE75987821BF}" dt="2024-12-04T07:13:08.427" v="2" actId="478"/>
          <ac:spMkLst>
            <pc:docMk/>
            <pc:sldMk cId="1237301518" sldId="256"/>
            <ac:spMk id="3" creationId="{6B791B78-3EC5-F189-0380-F2575211D6E4}"/>
          </ac:spMkLst>
        </pc:spChg>
        <pc:spChg chg="add del mod">
          <ac:chgData name="Reiser Martin, EUROBUS" userId="a7ece43d-542f-4e4a-a4cd-ceb5f7a076e6" providerId="ADAL" clId="{F927606F-3955-4046-B7E5-DE75987821BF}" dt="2024-12-04T07:35:32.760" v="59" actId="478"/>
          <ac:spMkLst>
            <pc:docMk/>
            <pc:sldMk cId="1237301518" sldId="256"/>
            <ac:spMk id="8" creationId="{C48854C2-D63A-6FE7-784A-DF1370CFCC98}"/>
          </ac:spMkLst>
        </pc:spChg>
        <pc:spChg chg="add del mod">
          <ac:chgData name="Reiser Martin, EUROBUS" userId="a7ece43d-542f-4e4a-a4cd-ceb5f7a076e6" providerId="ADAL" clId="{F927606F-3955-4046-B7E5-DE75987821BF}" dt="2024-12-04T07:35:29.603" v="57" actId="478"/>
          <ac:spMkLst>
            <pc:docMk/>
            <pc:sldMk cId="1237301518" sldId="256"/>
            <ac:spMk id="9" creationId="{5CEB7BB7-5643-C504-8F27-DA8382E9778D}"/>
          </ac:spMkLst>
        </pc:spChg>
        <pc:spChg chg="add del mod">
          <ac:chgData name="Reiser Martin, EUROBUS" userId="a7ece43d-542f-4e4a-a4cd-ceb5f7a076e6" providerId="ADAL" clId="{F927606F-3955-4046-B7E5-DE75987821BF}" dt="2024-12-04T07:35:31.141" v="58" actId="478"/>
          <ac:spMkLst>
            <pc:docMk/>
            <pc:sldMk cId="1237301518" sldId="256"/>
            <ac:spMk id="10" creationId="{B09EF8AF-D3DC-8FDC-5BE3-A87C81323523}"/>
          </ac:spMkLst>
        </pc:spChg>
        <pc:spChg chg="add mod ord">
          <ac:chgData name="Reiser Martin, EUROBUS" userId="a7ece43d-542f-4e4a-a4cd-ceb5f7a076e6" providerId="ADAL" clId="{F927606F-3955-4046-B7E5-DE75987821BF}" dt="2024-12-04T07:37:56.831" v="76" actId="167"/>
          <ac:spMkLst>
            <pc:docMk/>
            <pc:sldMk cId="1237301518" sldId="256"/>
            <ac:spMk id="11" creationId="{D6782EA9-D4C0-A58E-2D90-B37D5F5B5774}"/>
          </ac:spMkLst>
        </pc:spChg>
        <pc:spChg chg="add mod">
          <ac:chgData name="Reiser Martin, EUROBUS" userId="a7ece43d-542f-4e4a-a4cd-ceb5f7a076e6" providerId="ADAL" clId="{F927606F-3955-4046-B7E5-DE75987821BF}" dt="2024-12-04T07:37:15.921" v="72" actId="14100"/>
          <ac:spMkLst>
            <pc:docMk/>
            <pc:sldMk cId="1237301518" sldId="256"/>
            <ac:spMk id="12" creationId="{47035D39-2FBD-43CB-EA8F-C1CA9285EEF8}"/>
          </ac:spMkLst>
        </pc:spChg>
        <pc:spChg chg="add mod">
          <ac:chgData name="Reiser Martin, EUROBUS" userId="a7ece43d-542f-4e4a-a4cd-ceb5f7a076e6" providerId="ADAL" clId="{F927606F-3955-4046-B7E5-DE75987821BF}" dt="2024-12-04T07:38:09.566" v="77" actId="14100"/>
          <ac:spMkLst>
            <pc:docMk/>
            <pc:sldMk cId="1237301518" sldId="256"/>
            <ac:spMk id="13" creationId="{6929B2D9-95F4-9FD7-FAB4-41E00C133A5B}"/>
          </ac:spMkLst>
        </pc:spChg>
        <pc:spChg chg="add mod">
          <ac:chgData name="Reiser Martin, EUROBUS" userId="a7ece43d-542f-4e4a-a4cd-ceb5f7a076e6" providerId="ADAL" clId="{F927606F-3955-4046-B7E5-DE75987821BF}" dt="2024-12-04T07:38:24.680" v="79" actId="14100"/>
          <ac:spMkLst>
            <pc:docMk/>
            <pc:sldMk cId="1237301518" sldId="256"/>
            <ac:spMk id="14" creationId="{F87FA043-CFC2-FF0E-704D-2EAC6317617B}"/>
          </ac:spMkLst>
        </pc:spChg>
        <pc:spChg chg="add del mod">
          <ac:chgData name="Reiser Martin, EUROBUS" userId="a7ece43d-542f-4e4a-a4cd-ceb5f7a076e6" providerId="ADAL" clId="{F927606F-3955-4046-B7E5-DE75987821BF}" dt="2024-12-04T09:29:41.850" v="466" actId="207"/>
          <ac:spMkLst>
            <pc:docMk/>
            <pc:sldMk cId="1237301518" sldId="256"/>
            <ac:spMk id="15" creationId="{63855D89-850C-D41E-9C14-52062B9CEFC9}"/>
          </ac:spMkLst>
        </pc:spChg>
        <pc:spChg chg="add mod">
          <ac:chgData name="Reiser Martin, EUROBUS" userId="a7ece43d-542f-4e4a-a4cd-ceb5f7a076e6" providerId="ADAL" clId="{F927606F-3955-4046-B7E5-DE75987821BF}" dt="2024-12-04T07:37:30.989" v="74" actId="14100"/>
          <ac:spMkLst>
            <pc:docMk/>
            <pc:sldMk cId="1237301518" sldId="256"/>
            <ac:spMk id="16" creationId="{A45DA539-9965-2C78-4570-C61B55C91963}"/>
          </ac:spMkLst>
        </pc:spChg>
        <pc:spChg chg="add mod">
          <ac:chgData name="Reiser Martin, EUROBUS" userId="a7ece43d-542f-4e4a-a4cd-ceb5f7a076e6" providerId="ADAL" clId="{F927606F-3955-4046-B7E5-DE75987821BF}" dt="2024-12-04T07:37:09.713" v="71" actId="14100"/>
          <ac:spMkLst>
            <pc:docMk/>
            <pc:sldMk cId="1237301518" sldId="256"/>
            <ac:spMk id="17" creationId="{155977CE-4202-8E6A-316A-FAEDCE862FAF}"/>
          </ac:spMkLst>
        </pc:spChg>
        <pc:spChg chg="add mod">
          <ac:chgData name="Reiser Martin, EUROBUS" userId="a7ece43d-542f-4e4a-a4cd-ceb5f7a076e6" providerId="ADAL" clId="{F927606F-3955-4046-B7E5-DE75987821BF}" dt="2024-12-04T07:38:18.473" v="78" actId="14100"/>
          <ac:spMkLst>
            <pc:docMk/>
            <pc:sldMk cId="1237301518" sldId="256"/>
            <ac:spMk id="18" creationId="{B39033F6-4248-144D-BE45-56C8A529E182}"/>
          </ac:spMkLst>
        </pc:spChg>
        <pc:spChg chg="add mod">
          <ac:chgData name="Reiser Martin, EUROBUS" userId="a7ece43d-542f-4e4a-a4cd-ceb5f7a076e6" providerId="ADAL" clId="{F927606F-3955-4046-B7E5-DE75987821BF}" dt="2024-12-04T07:38:29.687" v="80" actId="14100"/>
          <ac:spMkLst>
            <pc:docMk/>
            <pc:sldMk cId="1237301518" sldId="256"/>
            <ac:spMk id="19" creationId="{A6C37272-8A94-0D25-88EE-CB9103278FCF}"/>
          </ac:spMkLst>
        </pc:spChg>
        <pc:spChg chg="add mod">
          <ac:chgData name="Reiser Martin, EUROBUS" userId="a7ece43d-542f-4e4a-a4cd-ceb5f7a076e6" providerId="ADAL" clId="{F927606F-3955-4046-B7E5-DE75987821BF}" dt="2024-12-04T07:38:43.406" v="82" actId="14100"/>
          <ac:spMkLst>
            <pc:docMk/>
            <pc:sldMk cId="1237301518" sldId="256"/>
            <ac:spMk id="20" creationId="{2BCAB7B1-AA18-1434-3CEB-123E9C078D81}"/>
          </ac:spMkLst>
        </pc:spChg>
        <pc:spChg chg="add mod">
          <ac:chgData name="Reiser Martin, EUROBUS" userId="a7ece43d-542f-4e4a-a4cd-ceb5f7a076e6" providerId="ADAL" clId="{F927606F-3955-4046-B7E5-DE75987821BF}" dt="2024-12-04T09:31:15.613" v="481" actId="1076"/>
          <ac:spMkLst>
            <pc:docMk/>
            <pc:sldMk cId="1237301518" sldId="256"/>
            <ac:spMk id="43" creationId="{D3100CBB-4BE7-5AB9-7103-A2247B25506C}"/>
          </ac:spMkLst>
        </pc:spChg>
        <pc:spChg chg="add del mod">
          <ac:chgData name="Reiser Martin, EUROBUS" userId="a7ece43d-542f-4e4a-a4cd-ceb5f7a076e6" providerId="ADAL" clId="{F927606F-3955-4046-B7E5-DE75987821BF}" dt="2024-12-04T09:33:38.068" v="524" actId="478"/>
          <ac:spMkLst>
            <pc:docMk/>
            <pc:sldMk cId="1237301518" sldId="256"/>
            <ac:spMk id="44" creationId="{74CB7463-CB9D-E1D2-06EA-4E35FABCFB7E}"/>
          </ac:spMkLst>
        </pc:spChg>
        <pc:spChg chg="add mod">
          <ac:chgData name="Reiser Martin, EUROBUS" userId="a7ece43d-542f-4e4a-a4cd-ceb5f7a076e6" providerId="ADAL" clId="{F927606F-3955-4046-B7E5-DE75987821BF}" dt="2024-12-04T09:34:58.676" v="576" actId="20577"/>
          <ac:spMkLst>
            <pc:docMk/>
            <pc:sldMk cId="1237301518" sldId="256"/>
            <ac:spMk id="45" creationId="{1D10791C-1CAB-B64D-C2F8-E250DE3D45A5}"/>
          </ac:spMkLst>
        </pc:spChg>
        <pc:spChg chg="add del mod">
          <ac:chgData name="Reiser Martin, EUROBUS" userId="a7ece43d-542f-4e4a-a4cd-ceb5f7a076e6" providerId="ADAL" clId="{F927606F-3955-4046-B7E5-DE75987821BF}" dt="2024-12-04T09:33:34.906" v="523" actId="478"/>
          <ac:spMkLst>
            <pc:docMk/>
            <pc:sldMk cId="1237301518" sldId="256"/>
            <ac:spMk id="46" creationId="{73F94660-2F7F-DAFC-B26C-6B2CEA66D8A7}"/>
          </ac:spMkLst>
        </pc:spChg>
        <pc:spChg chg="add mod">
          <ac:chgData name="Reiser Martin, EUROBUS" userId="a7ece43d-542f-4e4a-a4cd-ceb5f7a076e6" providerId="ADAL" clId="{F927606F-3955-4046-B7E5-DE75987821BF}" dt="2024-12-04T09:35:17.637" v="592" actId="20577"/>
          <ac:spMkLst>
            <pc:docMk/>
            <pc:sldMk cId="1237301518" sldId="256"/>
            <ac:spMk id="47" creationId="{0D92A596-AC89-6E40-5B71-C24FC9E90C75}"/>
          </ac:spMkLst>
        </pc:spChg>
        <pc:spChg chg="add mod">
          <ac:chgData name="Reiser Martin, EUROBUS" userId="a7ece43d-542f-4e4a-a4cd-ceb5f7a076e6" providerId="ADAL" clId="{F927606F-3955-4046-B7E5-DE75987821BF}" dt="2024-12-04T09:35:42.616" v="614" actId="20577"/>
          <ac:spMkLst>
            <pc:docMk/>
            <pc:sldMk cId="1237301518" sldId="256"/>
            <ac:spMk id="48" creationId="{DBF7A544-339E-6397-5F60-DE24327E5417}"/>
          </ac:spMkLst>
        </pc:spChg>
        <pc:spChg chg="add mod">
          <ac:chgData name="Reiser Martin, EUROBUS" userId="a7ece43d-542f-4e4a-a4cd-ceb5f7a076e6" providerId="ADAL" clId="{F927606F-3955-4046-B7E5-DE75987821BF}" dt="2024-12-04T09:35:31.585" v="605" actId="20577"/>
          <ac:spMkLst>
            <pc:docMk/>
            <pc:sldMk cId="1237301518" sldId="256"/>
            <ac:spMk id="49" creationId="{E9D65315-1BBA-7316-F39B-21DFB485EB84}"/>
          </ac:spMkLst>
        </pc:spChg>
        <pc:spChg chg="add mod">
          <ac:chgData name="Reiser Martin, EUROBUS" userId="a7ece43d-542f-4e4a-a4cd-ceb5f7a076e6" providerId="ADAL" clId="{F927606F-3955-4046-B7E5-DE75987821BF}" dt="2024-12-04T09:35:53.905" v="624" actId="20577"/>
          <ac:spMkLst>
            <pc:docMk/>
            <pc:sldMk cId="1237301518" sldId="256"/>
            <ac:spMk id="50" creationId="{6701F227-799A-B28A-BB27-C5FF1329C94B}"/>
          </ac:spMkLst>
        </pc:spChg>
        <pc:spChg chg="add mod">
          <ac:chgData name="Reiser Martin, EUROBUS" userId="a7ece43d-542f-4e4a-a4cd-ceb5f7a076e6" providerId="ADAL" clId="{F927606F-3955-4046-B7E5-DE75987821BF}" dt="2024-12-04T09:36:06.052" v="635" actId="20577"/>
          <ac:spMkLst>
            <pc:docMk/>
            <pc:sldMk cId="1237301518" sldId="256"/>
            <ac:spMk id="51" creationId="{F7BBC9F2-ED2F-B390-49EE-CF6E895F358B}"/>
          </ac:spMkLst>
        </pc:spChg>
        <pc:spChg chg="add mod">
          <ac:chgData name="Reiser Martin, EUROBUS" userId="a7ece43d-542f-4e4a-a4cd-ceb5f7a076e6" providerId="ADAL" clId="{F927606F-3955-4046-B7E5-DE75987821BF}" dt="2024-12-04T09:34:44.488" v="562" actId="20577"/>
          <ac:spMkLst>
            <pc:docMk/>
            <pc:sldMk cId="1237301518" sldId="256"/>
            <ac:spMk id="52" creationId="{62356E51-11E4-504E-E787-254CE6632391}"/>
          </ac:spMkLst>
        </pc:spChg>
        <pc:spChg chg="add mod">
          <ac:chgData name="Reiser Martin, EUROBUS" userId="a7ece43d-542f-4e4a-a4cd-ceb5f7a076e6" providerId="ADAL" clId="{F927606F-3955-4046-B7E5-DE75987821BF}" dt="2024-12-04T09:36:18.409" v="648" actId="20577"/>
          <ac:spMkLst>
            <pc:docMk/>
            <pc:sldMk cId="1237301518" sldId="256"/>
            <ac:spMk id="53" creationId="{7253545F-03ED-585B-D718-3B1621CB5AFE}"/>
          </ac:spMkLst>
        </pc:spChg>
        <pc:spChg chg="add mod">
          <ac:chgData name="Reiser Martin, EUROBUS" userId="a7ece43d-542f-4e4a-a4cd-ceb5f7a076e6" providerId="ADAL" clId="{F927606F-3955-4046-B7E5-DE75987821BF}" dt="2024-12-04T09:31:52.278" v="504" actId="20577"/>
          <ac:spMkLst>
            <pc:docMk/>
            <pc:sldMk cId="1237301518" sldId="256"/>
            <ac:spMk id="54" creationId="{E46F075A-F4DE-F802-A6D0-0B3A06BB8364}"/>
          </ac:spMkLst>
        </pc:spChg>
        <pc:picChg chg="add mod">
          <ac:chgData name="Reiser Martin, EUROBUS" userId="a7ece43d-542f-4e4a-a4cd-ceb5f7a076e6" providerId="ADAL" clId="{F927606F-3955-4046-B7E5-DE75987821BF}" dt="2024-12-04T07:13:50.507" v="3" actId="931"/>
          <ac:picMkLst>
            <pc:docMk/>
            <pc:sldMk cId="1237301518" sldId="256"/>
            <ac:picMk id="5" creationId="{A3361AD7-FD57-42B5-D4B3-1629838A9ECC}"/>
          </ac:picMkLst>
        </pc:picChg>
        <pc:picChg chg="add del mod">
          <ac:chgData name="Reiser Martin, EUROBUS" userId="a7ece43d-542f-4e4a-a4cd-ceb5f7a076e6" providerId="ADAL" clId="{F927606F-3955-4046-B7E5-DE75987821BF}" dt="2024-12-04T09:29:19.160" v="454" actId="478"/>
          <ac:picMkLst>
            <pc:docMk/>
            <pc:sldMk cId="1237301518" sldId="256"/>
            <ac:picMk id="7" creationId="{96CDB455-A442-A7E7-15EE-700E1F19BA99}"/>
          </ac:picMkLst>
        </pc:picChg>
        <pc:picChg chg="add del mod">
          <ac:chgData name="Reiser Martin, EUROBUS" userId="a7ece43d-542f-4e4a-a4cd-ceb5f7a076e6" providerId="ADAL" clId="{F927606F-3955-4046-B7E5-DE75987821BF}" dt="2024-12-04T09:29:28.324" v="461" actId="478"/>
          <ac:picMkLst>
            <pc:docMk/>
            <pc:sldMk cId="1237301518" sldId="256"/>
            <ac:picMk id="22" creationId="{8323465D-A175-2CF0-04E4-CE10CB662885}"/>
          </ac:picMkLst>
        </pc:picChg>
        <pc:picChg chg="add del mod">
          <ac:chgData name="Reiser Martin, EUROBUS" userId="a7ece43d-542f-4e4a-a4cd-ceb5f7a076e6" providerId="ADAL" clId="{F927606F-3955-4046-B7E5-DE75987821BF}" dt="2024-12-04T09:29:27.069" v="460" actId="478"/>
          <ac:picMkLst>
            <pc:docMk/>
            <pc:sldMk cId="1237301518" sldId="256"/>
            <ac:picMk id="24" creationId="{2F34C36A-CA44-C7E5-E673-06F89B67A852}"/>
          </ac:picMkLst>
        </pc:picChg>
        <pc:picChg chg="add del mod">
          <ac:chgData name="Reiser Martin, EUROBUS" userId="a7ece43d-542f-4e4a-a4cd-ceb5f7a076e6" providerId="ADAL" clId="{F927606F-3955-4046-B7E5-DE75987821BF}" dt="2024-12-04T09:29:29.216" v="462" actId="478"/>
          <ac:picMkLst>
            <pc:docMk/>
            <pc:sldMk cId="1237301518" sldId="256"/>
            <ac:picMk id="26" creationId="{64ABE678-3376-8B0F-63B9-35453E66D8BA}"/>
          </ac:picMkLst>
        </pc:picChg>
        <pc:picChg chg="add del mod">
          <ac:chgData name="Reiser Martin, EUROBUS" userId="a7ece43d-542f-4e4a-a4cd-ceb5f7a076e6" providerId="ADAL" clId="{F927606F-3955-4046-B7E5-DE75987821BF}" dt="2024-12-04T09:29:20.974" v="456" actId="478"/>
          <ac:picMkLst>
            <pc:docMk/>
            <pc:sldMk cId="1237301518" sldId="256"/>
            <ac:picMk id="28" creationId="{5858B410-38C6-2F87-7B98-BEA197AACAD0}"/>
          </ac:picMkLst>
        </pc:picChg>
        <pc:picChg chg="add del mod">
          <ac:chgData name="Reiser Martin, EUROBUS" userId="a7ece43d-542f-4e4a-a4cd-ceb5f7a076e6" providerId="ADAL" clId="{F927606F-3955-4046-B7E5-DE75987821BF}" dt="2024-12-04T09:29:26.206" v="459" actId="478"/>
          <ac:picMkLst>
            <pc:docMk/>
            <pc:sldMk cId="1237301518" sldId="256"/>
            <ac:picMk id="30" creationId="{0B68B532-D8B3-400E-EC31-2BC26B302084}"/>
          </ac:picMkLst>
        </pc:picChg>
        <pc:picChg chg="add del mod">
          <ac:chgData name="Reiser Martin, EUROBUS" userId="a7ece43d-542f-4e4a-a4cd-ceb5f7a076e6" providerId="ADAL" clId="{F927606F-3955-4046-B7E5-DE75987821BF}" dt="2024-12-04T08:40:33.539" v="140" actId="478"/>
          <ac:picMkLst>
            <pc:docMk/>
            <pc:sldMk cId="1237301518" sldId="256"/>
            <ac:picMk id="32" creationId="{FF187634-A2FE-E5AC-437E-AF810E570DFA}"/>
          </ac:picMkLst>
        </pc:picChg>
        <pc:picChg chg="add del mod">
          <ac:chgData name="Reiser Martin, EUROBUS" userId="a7ece43d-542f-4e4a-a4cd-ceb5f7a076e6" providerId="ADAL" clId="{F927606F-3955-4046-B7E5-DE75987821BF}" dt="2024-12-04T09:29:20.012" v="455" actId="478"/>
          <ac:picMkLst>
            <pc:docMk/>
            <pc:sldMk cId="1237301518" sldId="256"/>
            <ac:picMk id="34" creationId="{7120F719-CCAB-67C3-EFF0-2683C723F815}"/>
          </ac:picMkLst>
        </pc:picChg>
        <pc:picChg chg="add del mod">
          <ac:chgData name="Reiser Martin, EUROBUS" userId="a7ece43d-542f-4e4a-a4cd-ceb5f7a076e6" providerId="ADAL" clId="{F927606F-3955-4046-B7E5-DE75987821BF}" dt="2024-12-04T09:29:21.852" v="457" actId="478"/>
          <ac:picMkLst>
            <pc:docMk/>
            <pc:sldMk cId="1237301518" sldId="256"/>
            <ac:picMk id="36" creationId="{AB7678BC-46EC-5D0A-6B6D-3C9C38E99190}"/>
          </ac:picMkLst>
        </pc:picChg>
        <pc:picChg chg="add del mod ord">
          <ac:chgData name="Reiser Martin, EUROBUS" userId="a7ece43d-542f-4e4a-a4cd-ceb5f7a076e6" providerId="ADAL" clId="{F927606F-3955-4046-B7E5-DE75987821BF}" dt="2024-12-04T09:29:30.299" v="463" actId="478"/>
          <ac:picMkLst>
            <pc:docMk/>
            <pc:sldMk cId="1237301518" sldId="256"/>
            <ac:picMk id="38" creationId="{30CDF7A7-EBBD-1647-41AD-5AC480EC31C4}"/>
          </ac:picMkLst>
        </pc:picChg>
        <pc:picChg chg="add del mod">
          <ac:chgData name="Reiser Martin, EUROBUS" userId="a7ece43d-542f-4e4a-a4cd-ceb5f7a076e6" providerId="ADAL" clId="{F927606F-3955-4046-B7E5-DE75987821BF}" dt="2024-12-04T09:29:22.932" v="458" actId="478"/>
          <ac:picMkLst>
            <pc:docMk/>
            <pc:sldMk cId="1237301518" sldId="256"/>
            <ac:picMk id="40" creationId="{E625F4F3-140C-C57D-4B9B-13C25056D1EC}"/>
          </ac:picMkLst>
        </pc:picChg>
        <pc:picChg chg="add mod">
          <ac:chgData name="Reiser Martin, EUROBUS" userId="a7ece43d-542f-4e4a-a4cd-ceb5f7a076e6" providerId="ADAL" clId="{F927606F-3955-4046-B7E5-DE75987821BF}" dt="2024-12-04T09:26:09.979" v="437"/>
          <ac:picMkLst>
            <pc:docMk/>
            <pc:sldMk cId="1237301518" sldId="256"/>
            <ac:picMk id="42" creationId="{D1699389-AD84-9659-19ED-1AAC23EAE6CD}"/>
          </ac:picMkLst>
        </pc:picChg>
      </pc:sldChg>
      <pc:sldChg chg="addSp delSp modSp add mod modAnim">
        <pc:chgData name="Reiser Martin, EUROBUS" userId="a7ece43d-542f-4e4a-a4cd-ceb5f7a076e6" providerId="ADAL" clId="{F927606F-3955-4046-B7E5-DE75987821BF}" dt="2024-12-04T10:24:45.816" v="1421"/>
        <pc:sldMkLst>
          <pc:docMk/>
          <pc:sldMk cId="3975132479" sldId="257"/>
        </pc:sldMkLst>
        <pc:spChg chg="mod">
          <ac:chgData name="Reiser Martin, EUROBUS" userId="a7ece43d-542f-4e4a-a4cd-ceb5f7a076e6" providerId="ADAL" clId="{F927606F-3955-4046-B7E5-DE75987821BF}" dt="2024-12-04T09:38:28.267" v="657" actId="164"/>
          <ac:spMkLst>
            <pc:docMk/>
            <pc:sldMk cId="3975132479" sldId="257"/>
            <ac:spMk id="11" creationId="{7821E132-0D53-185F-A98B-A36776F4FD9B}"/>
          </ac:spMkLst>
        </pc:spChg>
        <pc:spChg chg="mod">
          <ac:chgData name="Reiser Martin, EUROBUS" userId="a7ece43d-542f-4e4a-a4cd-ceb5f7a076e6" providerId="ADAL" clId="{F927606F-3955-4046-B7E5-DE75987821BF}" dt="2024-12-04T09:38:41.568" v="658" actId="164"/>
          <ac:spMkLst>
            <pc:docMk/>
            <pc:sldMk cId="3975132479" sldId="257"/>
            <ac:spMk id="12" creationId="{04B16DB6-C7C7-85BE-B89F-27D408A58FC9}"/>
          </ac:spMkLst>
        </pc:spChg>
        <pc:spChg chg="mod">
          <ac:chgData name="Reiser Martin, EUROBUS" userId="a7ece43d-542f-4e4a-a4cd-ceb5f7a076e6" providerId="ADAL" clId="{F927606F-3955-4046-B7E5-DE75987821BF}" dt="2024-12-04T09:38:20.668" v="656" actId="164"/>
          <ac:spMkLst>
            <pc:docMk/>
            <pc:sldMk cId="3975132479" sldId="257"/>
            <ac:spMk id="13" creationId="{A789C1FE-EA3D-2A28-1E5B-02DBE7458CE9}"/>
          </ac:spMkLst>
        </pc:spChg>
        <pc:spChg chg="mod">
          <ac:chgData name="Reiser Martin, EUROBUS" userId="a7ece43d-542f-4e4a-a4cd-ceb5f7a076e6" providerId="ADAL" clId="{F927606F-3955-4046-B7E5-DE75987821BF}" dt="2024-12-04T09:38:13.955" v="655" actId="164"/>
          <ac:spMkLst>
            <pc:docMk/>
            <pc:sldMk cId="3975132479" sldId="257"/>
            <ac:spMk id="14" creationId="{9EEB0CA9-7E51-BF65-F822-2E5604D9D678}"/>
          </ac:spMkLst>
        </pc:spChg>
        <pc:spChg chg="mod">
          <ac:chgData name="Reiser Martin, EUROBUS" userId="a7ece43d-542f-4e4a-a4cd-ceb5f7a076e6" providerId="ADAL" clId="{F927606F-3955-4046-B7E5-DE75987821BF}" dt="2024-12-04T10:14:47.429" v="1377"/>
          <ac:spMkLst>
            <pc:docMk/>
            <pc:sldMk cId="3975132479" sldId="257"/>
            <ac:spMk id="15" creationId="{3B5EAF44-CC3B-025B-209D-0A3A575639D4}"/>
          </ac:spMkLst>
        </pc:spChg>
        <pc:spChg chg="mod">
          <ac:chgData name="Reiser Martin, EUROBUS" userId="a7ece43d-542f-4e4a-a4cd-ceb5f7a076e6" providerId="ADAL" clId="{F927606F-3955-4046-B7E5-DE75987821BF}" dt="2024-12-04T09:37:19.709" v="650" actId="164"/>
          <ac:spMkLst>
            <pc:docMk/>
            <pc:sldMk cId="3975132479" sldId="257"/>
            <ac:spMk id="16" creationId="{3828DA54-448D-3D83-5AC5-F14C180CBACD}"/>
          </ac:spMkLst>
        </pc:spChg>
        <pc:spChg chg="mod">
          <ac:chgData name="Reiser Martin, EUROBUS" userId="a7ece43d-542f-4e4a-a4cd-ceb5f7a076e6" providerId="ADAL" clId="{F927606F-3955-4046-B7E5-DE75987821BF}" dt="2024-12-04T09:37:10.495" v="649" actId="164"/>
          <ac:spMkLst>
            <pc:docMk/>
            <pc:sldMk cId="3975132479" sldId="257"/>
            <ac:spMk id="17" creationId="{F4E9DBAB-36F1-BC4A-B07F-E6CA37861B16}"/>
          </ac:spMkLst>
        </pc:spChg>
        <pc:spChg chg="mod">
          <ac:chgData name="Reiser Martin, EUROBUS" userId="a7ece43d-542f-4e4a-a4cd-ceb5f7a076e6" providerId="ADAL" clId="{F927606F-3955-4046-B7E5-DE75987821BF}" dt="2024-12-04T09:37:29.963" v="651" actId="164"/>
          <ac:spMkLst>
            <pc:docMk/>
            <pc:sldMk cId="3975132479" sldId="257"/>
            <ac:spMk id="18" creationId="{D9311794-9171-5CC9-32CB-85E795EB4E25}"/>
          </ac:spMkLst>
        </pc:spChg>
        <pc:spChg chg="mod">
          <ac:chgData name="Reiser Martin, EUROBUS" userId="a7ece43d-542f-4e4a-a4cd-ceb5f7a076e6" providerId="ADAL" clId="{F927606F-3955-4046-B7E5-DE75987821BF}" dt="2024-12-04T09:37:37.526" v="652" actId="164"/>
          <ac:spMkLst>
            <pc:docMk/>
            <pc:sldMk cId="3975132479" sldId="257"/>
            <ac:spMk id="19" creationId="{58A85D74-F8C0-9CA5-2D5E-B923DB2ABBF9}"/>
          </ac:spMkLst>
        </pc:spChg>
        <pc:spChg chg="mod">
          <ac:chgData name="Reiser Martin, EUROBUS" userId="a7ece43d-542f-4e4a-a4cd-ceb5f7a076e6" providerId="ADAL" clId="{F927606F-3955-4046-B7E5-DE75987821BF}" dt="2024-12-04T09:37:44.667" v="653" actId="164"/>
          <ac:spMkLst>
            <pc:docMk/>
            <pc:sldMk cId="3975132479" sldId="257"/>
            <ac:spMk id="20" creationId="{4DB0C862-EC82-FDD0-0027-C9CA5D95701C}"/>
          </ac:spMkLst>
        </pc:spChg>
        <pc:spChg chg="add mod">
          <ac:chgData name="Reiser Martin, EUROBUS" userId="a7ece43d-542f-4e4a-a4cd-ceb5f7a076e6" providerId="ADAL" clId="{F927606F-3955-4046-B7E5-DE75987821BF}" dt="2024-12-04T09:40:07.456" v="700" actId="14100"/>
          <ac:spMkLst>
            <pc:docMk/>
            <pc:sldMk cId="3975132479" sldId="257"/>
            <ac:spMk id="27" creationId="{76B85564-0BF2-CD8E-30AC-8674797DD31B}"/>
          </ac:spMkLst>
        </pc:spChg>
        <pc:spChg chg="mod">
          <ac:chgData name="Reiser Martin, EUROBUS" userId="a7ece43d-542f-4e4a-a4cd-ceb5f7a076e6" providerId="ADAL" clId="{F927606F-3955-4046-B7E5-DE75987821BF}" dt="2024-12-04T09:46:22.863" v="723"/>
          <ac:spMkLst>
            <pc:docMk/>
            <pc:sldMk cId="3975132479" sldId="257"/>
            <ac:spMk id="44" creationId="{39FEA09A-8710-2823-6FFF-F87A1B502897}"/>
          </ac:spMkLst>
        </pc:spChg>
        <pc:spChg chg="add del mod">
          <ac:chgData name="Reiser Martin, EUROBUS" userId="a7ece43d-542f-4e4a-a4cd-ceb5f7a076e6" providerId="ADAL" clId="{F927606F-3955-4046-B7E5-DE75987821BF}" dt="2024-12-04T10:22:24.498" v="1419" actId="478"/>
          <ac:spMkLst>
            <pc:docMk/>
            <pc:sldMk cId="3975132479" sldId="257"/>
            <ac:spMk id="46" creationId="{8C385666-E6C3-9E3A-F2B7-3A8F94A23A2D}"/>
          </ac:spMkLst>
        </pc:spChg>
        <pc:grpChg chg="add mod">
          <ac:chgData name="Reiser Martin, EUROBUS" userId="a7ece43d-542f-4e4a-a4cd-ceb5f7a076e6" providerId="ADAL" clId="{F927606F-3955-4046-B7E5-DE75987821BF}" dt="2024-12-04T09:37:10.495" v="649" actId="164"/>
          <ac:grpSpMkLst>
            <pc:docMk/>
            <pc:sldMk cId="3975132479" sldId="257"/>
            <ac:grpSpMk id="2" creationId="{0E0BE116-6DC5-3E0A-C26B-0431F3B52B01}"/>
          </ac:grpSpMkLst>
        </pc:grpChg>
        <pc:grpChg chg="add mod">
          <ac:chgData name="Reiser Martin, EUROBUS" userId="a7ece43d-542f-4e4a-a4cd-ceb5f7a076e6" providerId="ADAL" clId="{F927606F-3955-4046-B7E5-DE75987821BF}" dt="2024-12-04T09:37:19.709" v="650" actId="164"/>
          <ac:grpSpMkLst>
            <pc:docMk/>
            <pc:sldMk cId="3975132479" sldId="257"/>
            <ac:grpSpMk id="3" creationId="{CCE83771-8341-D411-33A9-01742DF9A4AC}"/>
          </ac:grpSpMkLst>
        </pc:grpChg>
        <pc:grpChg chg="add mod">
          <ac:chgData name="Reiser Martin, EUROBUS" userId="a7ece43d-542f-4e4a-a4cd-ceb5f7a076e6" providerId="ADAL" clId="{F927606F-3955-4046-B7E5-DE75987821BF}" dt="2024-12-04T09:37:29.963" v="651" actId="164"/>
          <ac:grpSpMkLst>
            <pc:docMk/>
            <pc:sldMk cId="3975132479" sldId="257"/>
            <ac:grpSpMk id="4" creationId="{F1BA3BFC-9E1F-FC12-377E-BA1AA98F32BE}"/>
          </ac:grpSpMkLst>
        </pc:grpChg>
        <pc:grpChg chg="add mod">
          <ac:chgData name="Reiser Martin, EUROBUS" userId="a7ece43d-542f-4e4a-a4cd-ceb5f7a076e6" providerId="ADAL" clId="{F927606F-3955-4046-B7E5-DE75987821BF}" dt="2024-12-04T09:37:37.526" v="652" actId="164"/>
          <ac:grpSpMkLst>
            <pc:docMk/>
            <pc:sldMk cId="3975132479" sldId="257"/>
            <ac:grpSpMk id="6" creationId="{794D354A-865A-521C-CFD5-86084D551BD2}"/>
          </ac:grpSpMkLst>
        </pc:grpChg>
        <pc:grpChg chg="add mod">
          <ac:chgData name="Reiser Martin, EUROBUS" userId="a7ece43d-542f-4e4a-a4cd-ceb5f7a076e6" providerId="ADAL" clId="{F927606F-3955-4046-B7E5-DE75987821BF}" dt="2024-12-04T09:37:44.667" v="653" actId="164"/>
          <ac:grpSpMkLst>
            <pc:docMk/>
            <pc:sldMk cId="3975132479" sldId="257"/>
            <ac:grpSpMk id="8" creationId="{C8901762-9CEE-7597-CBDE-91F0FF5CD270}"/>
          </ac:grpSpMkLst>
        </pc:grpChg>
        <pc:grpChg chg="add mod">
          <ac:chgData name="Reiser Martin, EUROBUS" userId="a7ece43d-542f-4e4a-a4cd-ceb5f7a076e6" providerId="ADAL" clId="{F927606F-3955-4046-B7E5-DE75987821BF}" dt="2024-12-04T09:37:55.425" v="654" actId="164"/>
          <ac:grpSpMkLst>
            <pc:docMk/>
            <pc:sldMk cId="3975132479" sldId="257"/>
            <ac:grpSpMk id="9" creationId="{EC63C939-BE56-73D7-8A93-964984567BA5}"/>
          </ac:grpSpMkLst>
        </pc:grpChg>
        <pc:grpChg chg="add mod">
          <ac:chgData name="Reiser Martin, EUROBUS" userId="a7ece43d-542f-4e4a-a4cd-ceb5f7a076e6" providerId="ADAL" clId="{F927606F-3955-4046-B7E5-DE75987821BF}" dt="2024-12-04T09:38:13.955" v="655" actId="164"/>
          <ac:grpSpMkLst>
            <pc:docMk/>
            <pc:sldMk cId="3975132479" sldId="257"/>
            <ac:grpSpMk id="10" creationId="{482DB90F-6D30-3462-4A66-37584E82AD9E}"/>
          </ac:grpSpMkLst>
        </pc:grpChg>
        <pc:grpChg chg="add mod">
          <ac:chgData name="Reiser Martin, EUROBUS" userId="a7ece43d-542f-4e4a-a4cd-ceb5f7a076e6" providerId="ADAL" clId="{F927606F-3955-4046-B7E5-DE75987821BF}" dt="2024-12-04T09:38:20.668" v="656" actId="164"/>
          <ac:grpSpMkLst>
            <pc:docMk/>
            <pc:sldMk cId="3975132479" sldId="257"/>
            <ac:grpSpMk id="21" creationId="{54AB4A33-8AF3-AA42-8CD6-119B55D5BD50}"/>
          </ac:grpSpMkLst>
        </pc:grpChg>
        <pc:grpChg chg="add mod">
          <ac:chgData name="Reiser Martin, EUROBUS" userId="a7ece43d-542f-4e4a-a4cd-ceb5f7a076e6" providerId="ADAL" clId="{F927606F-3955-4046-B7E5-DE75987821BF}" dt="2024-12-04T09:38:28.267" v="657" actId="164"/>
          <ac:grpSpMkLst>
            <pc:docMk/>
            <pc:sldMk cId="3975132479" sldId="257"/>
            <ac:grpSpMk id="23" creationId="{4F15CC2A-CF37-67D4-BCC9-70276D4D9B18}"/>
          </ac:grpSpMkLst>
        </pc:grpChg>
        <pc:grpChg chg="add mod">
          <ac:chgData name="Reiser Martin, EUROBUS" userId="a7ece43d-542f-4e4a-a4cd-ceb5f7a076e6" providerId="ADAL" clId="{F927606F-3955-4046-B7E5-DE75987821BF}" dt="2024-12-04T09:38:41.568" v="658" actId="164"/>
          <ac:grpSpMkLst>
            <pc:docMk/>
            <pc:sldMk cId="3975132479" sldId="257"/>
            <ac:grpSpMk id="25" creationId="{20C54CC0-850E-0F0E-FDA3-EC344C246E12}"/>
          </ac:grpSpMkLst>
        </pc:grpChg>
        <pc:grpChg chg="add del mod">
          <ac:chgData name="Reiser Martin, EUROBUS" userId="a7ece43d-542f-4e4a-a4cd-ceb5f7a076e6" providerId="ADAL" clId="{F927606F-3955-4046-B7E5-DE75987821BF}" dt="2024-12-04T09:48:56.096" v="733" actId="478"/>
          <ac:grpSpMkLst>
            <pc:docMk/>
            <pc:sldMk cId="3975132479" sldId="257"/>
            <ac:grpSpMk id="43" creationId="{0A7F514A-7ADB-ADEC-00A0-C29F1B1EF6EB}"/>
          </ac:grpSpMkLst>
        </pc:grpChg>
        <pc:picChg chg="mod">
          <ac:chgData name="Reiser Martin, EUROBUS" userId="a7ece43d-542f-4e4a-a4cd-ceb5f7a076e6" providerId="ADAL" clId="{F927606F-3955-4046-B7E5-DE75987821BF}" dt="2024-12-04T10:12:59.282" v="1371"/>
          <ac:picMkLst>
            <pc:docMk/>
            <pc:sldMk cId="3975132479" sldId="257"/>
            <ac:picMk id="7" creationId="{C1648C02-1605-3882-9F54-DF02A85FE4E5}"/>
          </ac:picMkLst>
        </pc:picChg>
        <pc:picChg chg="mod">
          <ac:chgData name="Reiser Martin, EUROBUS" userId="a7ece43d-542f-4e4a-a4cd-ceb5f7a076e6" providerId="ADAL" clId="{F927606F-3955-4046-B7E5-DE75987821BF}" dt="2024-12-04T10:14:04.070" v="1374"/>
          <ac:picMkLst>
            <pc:docMk/>
            <pc:sldMk cId="3975132479" sldId="257"/>
            <ac:picMk id="22" creationId="{D980AEF0-FEF6-4496-875E-AB52BF682DB6}"/>
          </ac:picMkLst>
        </pc:picChg>
        <pc:picChg chg="mod">
          <ac:chgData name="Reiser Martin, EUROBUS" userId="a7ece43d-542f-4e4a-a4cd-ceb5f7a076e6" providerId="ADAL" clId="{F927606F-3955-4046-B7E5-DE75987821BF}" dt="2024-12-04T10:14:20.179" v="1375"/>
          <ac:picMkLst>
            <pc:docMk/>
            <pc:sldMk cId="3975132479" sldId="257"/>
            <ac:picMk id="24" creationId="{CC9C100A-67A8-DE69-CDB7-AD7A481F2C28}"/>
          </ac:picMkLst>
        </pc:picChg>
        <pc:picChg chg="mod">
          <ac:chgData name="Reiser Martin, EUROBUS" userId="a7ece43d-542f-4e4a-a4cd-ceb5f7a076e6" providerId="ADAL" clId="{F927606F-3955-4046-B7E5-DE75987821BF}" dt="2024-12-04T10:14:35.725" v="1376"/>
          <ac:picMkLst>
            <pc:docMk/>
            <pc:sldMk cId="3975132479" sldId="257"/>
            <ac:picMk id="26" creationId="{DF467470-D6A5-6DF6-A0D6-BEBF35459F13}"/>
          </ac:picMkLst>
        </pc:picChg>
        <pc:picChg chg="mod">
          <ac:chgData name="Reiser Martin, EUROBUS" userId="a7ece43d-542f-4e4a-a4cd-ceb5f7a076e6" providerId="ADAL" clId="{F927606F-3955-4046-B7E5-DE75987821BF}" dt="2024-12-04T10:15:01.971" v="1378"/>
          <ac:picMkLst>
            <pc:docMk/>
            <pc:sldMk cId="3975132479" sldId="257"/>
            <ac:picMk id="28" creationId="{4EE882C4-2EB3-5FE6-5E3B-44C2DB5FA190}"/>
          </ac:picMkLst>
        </pc:picChg>
        <pc:picChg chg="add del mod">
          <ac:chgData name="Reiser Martin, EUROBUS" userId="a7ece43d-542f-4e4a-a4cd-ceb5f7a076e6" providerId="ADAL" clId="{F927606F-3955-4046-B7E5-DE75987821BF}" dt="2024-12-04T09:49:19.284" v="742" actId="478"/>
          <ac:picMkLst>
            <pc:docMk/>
            <pc:sldMk cId="3975132479" sldId="257"/>
            <ac:picMk id="29" creationId="{44294E73-00DF-7E2A-521A-552DA237710F}"/>
          </ac:picMkLst>
        </pc:picChg>
        <pc:picChg chg="mod">
          <ac:chgData name="Reiser Martin, EUROBUS" userId="a7ece43d-542f-4e4a-a4cd-ceb5f7a076e6" providerId="ADAL" clId="{F927606F-3955-4046-B7E5-DE75987821BF}" dt="2024-12-04T10:13:17.436" v="1372"/>
          <ac:picMkLst>
            <pc:docMk/>
            <pc:sldMk cId="3975132479" sldId="257"/>
            <ac:picMk id="30" creationId="{2EF92138-E544-DE56-9976-1E0C77DAC699}"/>
          </ac:picMkLst>
        </pc:picChg>
        <pc:picChg chg="add del mod">
          <ac:chgData name="Reiser Martin, EUROBUS" userId="a7ece43d-542f-4e4a-a4cd-ceb5f7a076e6" providerId="ADAL" clId="{F927606F-3955-4046-B7E5-DE75987821BF}" dt="2024-12-04T09:49:01.057" v="735" actId="478"/>
          <ac:picMkLst>
            <pc:docMk/>
            <pc:sldMk cId="3975132479" sldId="257"/>
            <ac:picMk id="31" creationId="{98700B7B-008C-50AC-FC45-6CE27888C5B6}"/>
          </ac:picMkLst>
        </pc:picChg>
        <pc:picChg chg="add del mod">
          <ac:chgData name="Reiser Martin, EUROBUS" userId="a7ece43d-542f-4e4a-a4cd-ceb5f7a076e6" providerId="ADAL" clId="{F927606F-3955-4046-B7E5-DE75987821BF}" dt="2024-12-04T09:49:03.358" v="736" actId="478"/>
          <ac:picMkLst>
            <pc:docMk/>
            <pc:sldMk cId="3975132479" sldId="257"/>
            <ac:picMk id="32" creationId="{F5DABAF2-5994-BDA7-36ED-75AD86E2DD21}"/>
          </ac:picMkLst>
        </pc:picChg>
        <pc:picChg chg="add del mod">
          <ac:chgData name="Reiser Martin, EUROBUS" userId="a7ece43d-542f-4e4a-a4cd-ceb5f7a076e6" providerId="ADAL" clId="{F927606F-3955-4046-B7E5-DE75987821BF}" dt="2024-12-04T09:48:58.737" v="734" actId="478"/>
          <ac:picMkLst>
            <pc:docMk/>
            <pc:sldMk cId="3975132479" sldId="257"/>
            <ac:picMk id="33" creationId="{D455097C-B18C-8A76-1754-E9775BE98924}"/>
          </ac:picMkLst>
        </pc:picChg>
        <pc:picChg chg="mod">
          <ac:chgData name="Reiser Martin, EUROBUS" userId="a7ece43d-542f-4e4a-a4cd-ceb5f7a076e6" providerId="ADAL" clId="{F927606F-3955-4046-B7E5-DE75987821BF}" dt="2024-12-04T10:13:26.472" v="1373"/>
          <ac:picMkLst>
            <pc:docMk/>
            <pc:sldMk cId="3975132479" sldId="257"/>
            <ac:picMk id="34" creationId="{AFA225BC-6966-39BC-77DB-A876E262DCD1}"/>
          </ac:picMkLst>
        </pc:picChg>
        <pc:picChg chg="add del mod">
          <ac:chgData name="Reiser Martin, EUROBUS" userId="a7ece43d-542f-4e4a-a4cd-ceb5f7a076e6" providerId="ADAL" clId="{F927606F-3955-4046-B7E5-DE75987821BF}" dt="2024-12-04T09:49:14.174" v="740" actId="478"/>
          <ac:picMkLst>
            <pc:docMk/>
            <pc:sldMk cId="3975132479" sldId="257"/>
            <ac:picMk id="35" creationId="{91D50F69-A693-F2FE-BA46-C3131C52205E}"/>
          </ac:picMkLst>
        </pc:picChg>
        <pc:picChg chg="mod">
          <ac:chgData name="Reiser Martin, EUROBUS" userId="a7ece43d-542f-4e4a-a4cd-ceb5f7a076e6" providerId="ADAL" clId="{F927606F-3955-4046-B7E5-DE75987821BF}" dt="2024-12-04T10:15:16.065" v="1379"/>
          <ac:picMkLst>
            <pc:docMk/>
            <pc:sldMk cId="3975132479" sldId="257"/>
            <ac:picMk id="36" creationId="{D3268DC9-FE62-E268-B039-4E84543CA1FA}"/>
          </ac:picMkLst>
        </pc:picChg>
        <pc:picChg chg="add del mod">
          <ac:chgData name="Reiser Martin, EUROBUS" userId="a7ece43d-542f-4e4a-a4cd-ceb5f7a076e6" providerId="ADAL" clId="{F927606F-3955-4046-B7E5-DE75987821BF}" dt="2024-12-04T09:49:05.563" v="737" actId="478"/>
          <ac:picMkLst>
            <pc:docMk/>
            <pc:sldMk cId="3975132479" sldId="257"/>
            <ac:picMk id="37" creationId="{9BC55166-54A6-0FF2-9B85-9BCB738859A7}"/>
          </ac:picMkLst>
        </pc:picChg>
        <pc:picChg chg="mod">
          <ac:chgData name="Reiser Martin, EUROBUS" userId="a7ece43d-542f-4e4a-a4cd-ceb5f7a076e6" providerId="ADAL" clId="{F927606F-3955-4046-B7E5-DE75987821BF}" dt="2024-12-04T10:24:45.816" v="1421"/>
          <ac:picMkLst>
            <pc:docMk/>
            <pc:sldMk cId="3975132479" sldId="257"/>
            <ac:picMk id="38" creationId="{11CC468A-8EEA-C4BD-C6B9-D02F949EEDD5}"/>
          </ac:picMkLst>
        </pc:picChg>
        <pc:picChg chg="add del mod">
          <ac:chgData name="Reiser Martin, EUROBUS" userId="a7ece43d-542f-4e4a-a4cd-ceb5f7a076e6" providerId="ADAL" clId="{F927606F-3955-4046-B7E5-DE75987821BF}" dt="2024-12-04T09:49:16.685" v="741" actId="478"/>
          <ac:picMkLst>
            <pc:docMk/>
            <pc:sldMk cId="3975132479" sldId="257"/>
            <ac:picMk id="39" creationId="{74253173-BAD5-D1E8-7828-E07CA819CE4E}"/>
          </ac:picMkLst>
        </pc:picChg>
        <pc:picChg chg="mod">
          <ac:chgData name="Reiser Martin, EUROBUS" userId="a7ece43d-542f-4e4a-a4cd-ceb5f7a076e6" providerId="ADAL" clId="{F927606F-3955-4046-B7E5-DE75987821BF}" dt="2024-12-04T10:15:33.992" v="1380"/>
          <ac:picMkLst>
            <pc:docMk/>
            <pc:sldMk cId="3975132479" sldId="257"/>
            <ac:picMk id="40" creationId="{9D12B2D2-7940-8244-AF33-BE1E10ABFCFC}"/>
          </ac:picMkLst>
        </pc:picChg>
        <pc:picChg chg="add del mod">
          <ac:chgData name="Reiser Martin, EUROBUS" userId="a7ece43d-542f-4e4a-a4cd-ceb5f7a076e6" providerId="ADAL" clId="{F927606F-3955-4046-B7E5-DE75987821BF}" dt="2024-12-04T09:49:11.873" v="739" actId="478"/>
          <ac:picMkLst>
            <pc:docMk/>
            <pc:sldMk cId="3975132479" sldId="257"/>
            <ac:picMk id="41" creationId="{04F34970-49E1-2690-4B54-64BB97F0FDC2}"/>
          </ac:picMkLst>
        </pc:picChg>
        <pc:picChg chg="add del mod">
          <ac:chgData name="Reiser Martin, EUROBUS" userId="a7ece43d-542f-4e4a-a4cd-ceb5f7a076e6" providerId="ADAL" clId="{F927606F-3955-4046-B7E5-DE75987821BF}" dt="2024-12-04T09:49:09.412" v="738" actId="478"/>
          <ac:picMkLst>
            <pc:docMk/>
            <pc:sldMk cId="3975132479" sldId="257"/>
            <ac:picMk id="42" creationId="{38F0297A-E214-98E9-B39A-93C7A45AD126}"/>
          </ac:picMkLst>
        </pc:picChg>
        <pc:picChg chg="mod">
          <ac:chgData name="Reiser Martin, EUROBUS" userId="a7ece43d-542f-4e4a-a4cd-ceb5f7a076e6" providerId="ADAL" clId="{F927606F-3955-4046-B7E5-DE75987821BF}" dt="2024-12-04T09:46:22.863" v="723"/>
          <ac:picMkLst>
            <pc:docMk/>
            <pc:sldMk cId="3975132479" sldId="257"/>
            <ac:picMk id="45" creationId="{EA47EDD9-4435-ED2A-059A-B3E1F2671741}"/>
          </ac:picMkLst>
        </pc:picChg>
      </pc:sldChg>
      <pc:sldChg chg="add ord">
        <pc:chgData name="Reiser Martin, EUROBUS" userId="a7ece43d-542f-4e4a-a4cd-ceb5f7a076e6" providerId="ADAL" clId="{F927606F-3955-4046-B7E5-DE75987821BF}" dt="2024-12-04T10:10:52.920" v="1370"/>
        <pc:sldMkLst>
          <pc:docMk/>
          <pc:sldMk cId="3358620149" sldId="258"/>
        </pc:sldMkLst>
      </pc:sldChg>
      <pc:sldChg chg="addSp modSp new mod ord">
        <pc:chgData name="Reiser Martin, EUROBUS" userId="a7ece43d-542f-4e4a-a4cd-ceb5f7a076e6" providerId="ADAL" clId="{F927606F-3955-4046-B7E5-DE75987821BF}" dt="2024-12-04T09:27:43.649" v="453" actId="14100"/>
        <pc:sldMkLst>
          <pc:docMk/>
          <pc:sldMk cId="4100012392" sldId="259"/>
        </pc:sldMkLst>
        <pc:spChg chg="mod">
          <ac:chgData name="Reiser Martin, EUROBUS" userId="a7ece43d-542f-4e4a-a4cd-ceb5f7a076e6" providerId="ADAL" clId="{F927606F-3955-4046-B7E5-DE75987821BF}" dt="2024-12-04T09:15:30.012" v="253" actId="20577"/>
          <ac:spMkLst>
            <pc:docMk/>
            <pc:sldMk cId="4100012392" sldId="259"/>
            <ac:spMk id="2" creationId="{E02D918B-1213-2741-FF06-AD7765471546}"/>
          </ac:spMkLst>
        </pc:spChg>
        <pc:spChg chg="mod">
          <ac:chgData name="Reiser Martin, EUROBUS" userId="a7ece43d-542f-4e4a-a4cd-ceb5f7a076e6" providerId="ADAL" clId="{F927606F-3955-4046-B7E5-DE75987821BF}" dt="2024-12-04T09:27:25.159" v="450" actId="255"/>
          <ac:spMkLst>
            <pc:docMk/>
            <pc:sldMk cId="4100012392" sldId="259"/>
            <ac:spMk id="3" creationId="{ED47F911-4972-67CF-75EA-E36C98C00881}"/>
          </ac:spMkLst>
        </pc:spChg>
        <pc:picChg chg="add mod">
          <ac:chgData name="Reiser Martin, EUROBUS" userId="a7ece43d-542f-4e4a-a4cd-ceb5f7a076e6" providerId="ADAL" clId="{F927606F-3955-4046-B7E5-DE75987821BF}" dt="2024-12-04T09:27:43.649" v="453" actId="14100"/>
          <ac:picMkLst>
            <pc:docMk/>
            <pc:sldMk cId="4100012392" sldId="259"/>
            <ac:picMk id="5" creationId="{3451A1C0-BD66-8EF0-484B-F4A2C2329039}"/>
          </ac:picMkLst>
        </pc:picChg>
      </pc:sldChg>
      <pc:sldChg chg="addSp delSp modSp new mod">
        <pc:chgData name="Reiser Martin, EUROBUS" userId="a7ece43d-542f-4e4a-a4cd-ceb5f7a076e6" providerId="ADAL" clId="{F927606F-3955-4046-B7E5-DE75987821BF}" dt="2024-12-04T10:17:49.108" v="1390"/>
        <pc:sldMkLst>
          <pc:docMk/>
          <pc:sldMk cId="116754953" sldId="260"/>
        </pc:sldMkLst>
        <pc:spChg chg="del">
          <ac:chgData name="Reiser Martin, EUROBUS" userId="a7ece43d-542f-4e4a-a4cd-ceb5f7a076e6" providerId="ADAL" clId="{F927606F-3955-4046-B7E5-DE75987821BF}" dt="2024-12-04T09:44:54.403" v="716" actId="478"/>
          <ac:spMkLst>
            <pc:docMk/>
            <pc:sldMk cId="116754953" sldId="260"/>
            <ac:spMk id="2" creationId="{D2A25BF0-9A48-CD34-372E-A8C4979C80DC}"/>
          </ac:spMkLst>
        </pc:spChg>
        <pc:spChg chg="del">
          <ac:chgData name="Reiser Martin, EUROBUS" userId="a7ece43d-542f-4e4a-a4cd-ceb5f7a076e6" providerId="ADAL" clId="{F927606F-3955-4046-B7E5-DE75987821BF}" dt="2024-12-04T09:44:56.896" v="717" actId="478"/>
          <ac:spMkLst>
            <pc:docMk/>
            <pc:sldMk cId="116754953" sldId="260"/>
            <ac:spMk id="3" creationId="{08A4CD09-E147-403C-52D8-90A8F086C5D8}"/>
          </ac:spMkLst>
        </pc:spChg>
        <pc:spChg chg="add mod">
          <ac:chgData name="Reiser Martin, EUROBUS" userId="a7ece43d-542f-4e4a-a4cd-ceb5f7a076e6" providerId="ADAL" clId="{F927606F-3955-4046-B7E5-DE75987821BF}" dt="2024-12-04T09:45:55.440" v="721" actId="164"/>
          <ac:spMkLst>
            <pc:docMk/>
            <pc:sldMk cId="116754953" sldId="260"/>
            <ac:spMk id="5" creationId="{35ABB1B6-A917-3640-F6D3-E9478EDEA389}"/>
          </ac:spMkLst>
        </pc:spChg>
        <pc:spChg chg="add mod">
          <ac:chgData name="Reiser Martin, EUROBUS" userId="a7ece43d-542f-4e4a-a4cd-ceb5f7a076e6" providerId="ADAL" clId="{F927606F-3955-4046-B7E5-DE75987821BF}" dt="2024-12-04T09:56:45.647" v="799" actId="14100"/>
          <ac:spMkLst>
            <pc:docMk/>
            <pc:sldMk cId="116754953" sldId="260"/>
            <ac:spMk id="16" creationId="{EF52791A-EA14-5FDF-B85A-37A5BF92B5D3}"/>
          </ac:spMkLst>
        </pc:spChg>
        <pc:spChg chg="add mod">
          <ac:chgData name="Reiser Martin, EUROBUS" userId="a7ece43d-542f-4e4a-a4cd-ceb5f7a076e6" providerId="ADAL" clId="{F927606F-3955-4046-B7E5-DE75987821BF}" dt="2024-12-04T10:17:49.108" v="1390"/>
          <ac:spMkLst>
            <pc:docMk/>
            <pc:sldMk cId="116754953" sldId="260"/>
            <ac:spMk id="17" creationId="{0404C342-039B-A1A6-02E9-07EB48C1B7FD}"/>
          </ac:spMkLst>
        </pc:spChg>
        <pc:grpChg chg="add del mod">
          <ac:chgData name="Reiser Martin, EUROBUS" userId="a7ece43d-542f-4e4a-a4cd-ceb5f7a076e6" providerId="ADAL" clId="{F927606F-3955-4046-B7E5-DE75987821BF}" dt="2024-12-04T09:53:10.268" v="756" actId="478"/>
          <ac:grpSpMkLst>
            <pc:docMk/>
            <pc:sldMk cId="116754953" sldId="260"/>
            <ac:grpSpMk id="15" creationId="{E8F532EB-89B3-4891-0604-39588CF09799}"/>
          </ac:grpSpMkLst>
        </pc:grpChg>
        <pc:picChg chg="add mod">
          <ac:chgData name="Reiser Martin, EUROBUS" userId="a7ece43d-542f-4e4a-a4cd-ceb5f7a076e6" providerId="ADAL" clId="{F927606F-3955-4046-B7E5-DE75987821BF}" dt="2024-12-04T10:15:59.490" v="1381"/>
          <ac:picMkLst>
            <pc:docMk/>
            <pc:sldMk cId="116754953" sldId="260"/>
            <ac:picMk id="4" creationId="{3A1CB7C4-CD97-77A8-11FC-C1215CB0DE0F}"/>
          </ac:picMkLst>
        </pc:picChg>
        <pc:picChg chg="add del mod">
          <ac:chgData name="Reiser Martin, EUROBUS" userId="a7ece43d-542f-4e4a-a4cd-ceb5f7a076e6" providerId="ADAL" clId="{F927606F-3955-4046-B7E5-DE75987821BF}" dt="2024-12-04T09:53:17.591" v="757" actId="478"/>
          <ac:picMkLst>
            <pc:docMk/>
            <pc:sldMk cId="116754953" sldId="260"/>
            <ac:picMk id="6" creationId="{3DDB1A9D-530C-526E-ED71-680BD2AC8EA9}"/>
          </ac:picMkLst>
        </pc:picChg>
        <pc:picChg chg="add del mod">
          <ac:chgData name="Reiser Martin, EUROBUS" userId="a7ece43d-542f-4e4a-a4cd-ceb5f7a076e6" providerId="ADAL" clId="{F927606F-3955-4046-B7E5-DE75987821BF}" dt="2024-12-04T09:53:17.591" v="757" actId="478"/>
          <ac:picMkLst>
            <pc:docMk/>
            <pc:sldMk cId="116754953" sldId="260"/>
            <ac:picMk id="7" creationId="{8D36FBE5-6D39-E9B3-BA42-2F59BC0D732C}"/>
          </ac:picMkLst>
        </pc:picChg>
        <pc:picChg chg="add del mod">
          <ac:chgData name="Reiser Martin, EUROBUS" userId="a7ece43d-542f-4e4a-a4cd-ceb5f7a076e6" providerId="ADAL" clId="{F927606F-3955-4046-B7E5-DE75987821BF}" dt="2024-12-04T09:53:17.591" v="757" actId="478"/>
          <ac:picMkLst>
            <pc:docMk/>
            <pc:sldMk cId="116754953" sldId="260"/>
            <ac:picMk id="8" creationId="{FA8EBC7F-EFAE-E2A5-8138-F4F2AFB92DED}"/>
          </ac:picMkLst>
        </pc:picChg>
        <pc:picChg chg="add del mod">
          <ac:chgData name="Reiser Martin, EUROBUS" userId="a7ece43d-542f-4e4a-a4cd-ceb5f7a076e6" providerId="ADAL" clId="{F927606F-3955-4046-B7E5-DE75987821BF}" dt="2024-12-04T09:53:17.591" v="757" actId="478"/>
          <ac:picMkLst>
            <pc:docMk/>
            <pc:sldMk cId="116754953" sldId="260"/>
            <ac:picMk id="9" creationId="{21389025-7634-27F0-23BD-B0FDC6DDE717}"/>
          </ac:picMkLst>
        </pc:picChg>
        <pc:picChg chg="add del mod">
          <ac:chgData name="Reiser Martin, EUROBUS" userId="a7ece43d-542f-4e4a-a4cd-ceb5f7a076e6" providerId="ADAL" clId="{F927606F-3955-4046-B7E5-DE75987821BF}" dt="2024-12-04T09:53:22.143" v="759" actId="478"/>
          <ac:picMkLst>
            <pc:docMk/>
            <pc:sldMk cId="116754953" sldId="260"/>
            <ac:picMk id="10" creationId="{DD8BBB2F-F4C9-F869-FF52-5030B03705D7}"/>
          </ac:picMkLst>
        </pc:picChg>
        <pc:picChg chg="add del mod">
          <ac:chgData name="Reiser Martin, EUROBUS" userId="a7ece43d-542f-4e4a-a4cd-ceb5f7a076e6" providerId="ADAL" clId="{F927606F-3955-4046-B7E5-DE75987821BF}" dt="2024-12-04T09:53:17.591" v="757" actId="478"/>
          <ac:picMkLst>
            <pc:docMk/>
            <pc:sldMk cId="116754953" sldId="260"/>
            <ac:picMk id="11" creationId="{25DF8457-A90A-D16D-AAAB-D177AED70C79}"/>
          </ac:picMkLst>
        </pc:picChg>
        <pc:picChg chg="add del mod">
          <ac:chgData name="Reiser Martin, EUROBUS" userId="a7ece43d-542f-4e4a-a4cd-ceb5f7a076e6" providerId="ADAL" clId="{F927606F-3955-4046-B7E5-DE75987821BF}" dt="2024-12-04T09:53:17.591" v="757" actId="478"/>
          <ac:picMkLst>
            <pc:docMk/>
            <pc:sldMk cId="116754953" sldId="260"/>
            <ac:picMk id="12" creationId="{57CD3938-520B-3967-7A49-88D71D753B2F}"/>
          </ac:picMkLst>
        </pc:picChg>
        <pc:picChg chg="add del mod">
          <ac:chgData name="Reiser Martin, EUROBUS" userId="a7ece43d-542f-4e4a-a4cd-ceb5f7a076e6" providerId="ADAL" clId="{F927606F-3955-4046-B7E5-DE75987821BF}" dt="2024-12-04T09:53:19.814" v="758" actId="478"/>
          <ac:picMkLst>
            <pc:docMk/>
            <pc:sldMk cId="116754953" sldId="260"/>
            <ac:picMk id="13" creationId="{001D2261-83CD-D7D5-3C17-D8310AFA82F1}"/>
          </ac:picMkLst>
        </pc:picChg>
        <pc:picChg chg="add mod">
          <ac:chgData name="Reiser Martin, EUROBUS" userId="a7ece43d-542f-4e4a-a4cd-ceb5f7a076e6" providerId="ADAL" clId="{F927606F-3955-4046-B7E5-DE75987821BF}" dt="2024-12-04T09:45:55.440" v="721" actId="164"/>
          <ac:picMkLst>
            <pc:docMk/>
            <pc:sldMk cId="116754953" sldId="260"/>
            <ac:picMk id="14" creationId="{0912E409-0703-90F9-26A2-9E835EE6003F}"/>
          </ac:picMkLst>
        </pc:picChg>
      </pc:sldChg>
      <pc:sldChg chg="add">
        <pc:chgData name="Reiser Martin, EUROBUS" userId="a7ece43d-542f-4e4a-a4cd-ceb5f7a076e6" providerId="ADAL" clId="{F927606F-3955-4046-B7E5-DE75987821BF}" dt="2024-12-04T09:50:43.962" v="743"/>
        <pc:sldMkLst>
          <pc:docMk/>
          <pc:sldMk cId="3738997763" sldId="261"/>
        </pc:sldMkLst>
      </pc:sldChg>
      <pc:sldChg chg="addSp delSp modSp add mod">
        <pc:chgData name="Reiser Martin, EUROBUS" userId="a7ece43d-542f-4e4a-a4cd-ceb5f7a076e6" providerId="ADAL" clId="{F927606F-3955-4046-B7E5-DE75987821BF}" dt="2024-12-04T10:17:54.977" v="1391"/>
        <pc:sldMkLst>
          <pc:docMk/>
          <pc:sldMk cId="2143338957" sldId="262"/>
        </pc:sldMkLst>
        <pc:spChg chg="add mod">
          <ac:chgData name="Reiser Martin, EUROBUS" userId="a7ece43d-542f-4e4a-a4cd-ceb5f7a076e6" providerId="ADAL" clId="{F927606F-3955-4046-B7E5-DE75987821BF}" dt="2024-12-04T09:59:09.156" v="865" actId="20577"/>
          <ac:spMkLst>
            <pc:docMk/>
            <pc:sldMk cId="2143338957" sldId="262"/>
            <ac:spMk id="2" creationId="{18926869-A5C9-DC4C-FD39-177FCAB2DDB0}"/>
          </ac:spMkLst>
        </pc:spChg>
        <pc:spChg chg="add mod">
          <ac:chgData name="Reiser Martin, EUROBUS" userId="a7ece43d-542f-4e4a-a4cd-ceb5f7a076e6" providerId="ADAL" clId="{F927606F-3955-4046-B7E5-DE75987821BF}" dt="2024-12-04T10:17:54.977" v="1391"/>
          <ac:spMkLst>
            <pc:docMk/>
            <pc:sldMk cId="2143338957" sldId="262"/>
            <ac:spMk id="3" creationId="{CED1FE1D-1CCF-7445-1AE3-AD6310871066}"/>
          </ac:spMkLst>
        </pc:spChg>
        <pc:grpChg chg="del">
          <ac:chgData name="Reiser Martin, EUROBUS" userId="a7ece43d-542f-4e4a-a4cd-ceb5f7a076e6" providerId="ADAL" clId="{F927606F-3955-4046-B7E5-DE75987821BF}" dt="2024-12-04T09:57:52.534" v="811" actId="478"/>
          <ac:grpSpMkLst>
            <pc:docMk/>
            <pc:sldMk cId="2143338957" sldId="262"/>
            <ac:grpSpMk id="15" creationId="{9796BA5A-5B06-DEB1-A015-F4B827E596F4}"/>
          </ac:grpSpMkLst>
        </pc:grpChg>
        <pc:picChg chg="del">
          <ac:chgData name="Reiser Martin, EUROBUS" userId="a7ece43d-542f-4e4a-a4cd-ceb5f7a076e6" providerId="ADAL" clId="{F927606F-3955-4046-B7E5-DE75987821BF}" dt="2024-12-04T09:57:57.017" v="812" actId="478"/>
          <ac:picMkLst>
            <pc:docMk/>
            <pc:sldMk cId="2143338957" sldId="262"/>
            <ac:picMk id="4" creationId="{5D419B30-8276-A9CA-5B2B-391DE775C748}"/>
          </ac:picMkLst>
        </pc:picChg>
        <pc:picChg chg="del">
          <ac:chgData name="Reiser Martin, EUROBUS" userId="a7ece43d-542f-4e4a-a4cd-ceb5f7a076e6" providerId="ADAL" clId="{F927606F-3955-4046-B7E5-DE75987821BF}" dt="2024-12-04T09:57:52.534" v="811" actId="478"/>
          <ac:picMkLst>
            <pc:docMk/>
            <pc:sldMk cId="2143338957" sldId="262"/>
            <ac:picMk id="6" creationId="{9FEC2257-B59A-0554-2435-46036522579F}"/>
          </ac:picMkLst>
        </pc:picChg>
        <pc:picChg chg="del">
          <ac:chgData name="Reiser Martin, EUROBUS" userId="a7ece43d-542f-4e4a-a4cd-ceb5f7a076e6" providerId="ADAL" clId="{F927606F-3955-4046-B7E5-DE75987821BF}" dt="2024-12-04T09:57:52.534" v="811" actId="478"/>
          <ac:picMkLst>
            <pc:docMk/>
            <pc:sldMk cId="2143338957" sldId="262"/>
            <ac:picMk id="7" creationId="{F5046122-A922-FED3-6960-1132DF326118}"/>
          </ac:picMkLst>
        </pc:picChg>
        <pc:picChg chg="del">
          <ac:chgData name="Reiser Martin, EUROBUS" userId="a7ece43d-542f-4e4a-a4cd-ceb5f7a076e6" providerId="ADAL" clId="{F927606F-3955-4046-B7E5-DE75987821BF}" dt="2024-12-04T09:57:52.534" v="811" actId="478"/>
          <ac:picMkLst>
            <pc:docMk/>
            <pc:sldMk cId="2143338957" sldId="262"/>
            <ac:picMk id="8" creationId="{F5EC540E-D9E0-5BF8-6AD6-89AA2E620696}"/>
          </ac:picMkLst>
        </pc:picChg>
        <pc:picChg chg="del">
          <ac:chgData name="Reiser Martin, EUROBUS" userId="a7ece43d-542f-4e4a-a4cd-ceb5f7a076e6" providerId="ADAL" clId="{F927606F-3955-4046-B7E5-DE75987821BF}" dt="2024-12-04T09:57:57.017" v="812" actId="478"/>
          <ac:picMkLst>
            <pc:docMk/>
            <pc:sldMk cId="2143338957" sldId="262"/>
            <ac:picMk id="9" creationId="{F2BA12EF-C2CC-3952-B102-DF6A7105BF61}"/>
          </ac:picMkLst>
        </pc:picChg>
        <pc:picChg chg="mod">
          <ac:chgData name="Reiser Martin, EUROBUS" userId="a7ece43d-542f-4e4a-a4cd-ceb5f7a076e6" providerId="ADAL" clId="{F927606F-3955-4046-B7E5-DE75987821BF}" dt="2024-12-04T10:16:14.245" v="1382"/>
          <ac:picMkLst>
            <pc:docMk/>
            <pc:sldMk cId="2143338957" sldId="262"/>
            <ac:picMk id="10" creationId="{09F77F75-7CCA-CC60-FFB3-9BD25C6218B7}"/>
          </ac:picMkLst>
        </pc:picChg>
        <pc:picChg chg="del">
          <ac:chgData name="Reiser Martin, EUROBUS" userId="a7ece43d-542f-4e4a-a4cd-ceb5f7a076e6" providerId="ADAL" clId="{F927606F-3955-4046-B7E5-DE75987821BF}" dt="2024-12-04T09:57:57.017" v="812" actId="478"/>
          <ac:picMkLst>
            <pc:docMk/>
            <pc:sldMk cId="2143338957" sldId="262"/>
            <ac:picMk id="11" creationId="{44083A63-D1CB-24D2-2DE6-6B41E7CDB0B0}"/>
          </ac:picMkLst>
        </pc:picChg>
        <pc:picChg chg="del">
          <ac:chgData name="Reiser Martin, EUROBUS" userId="a7ece43d-542f-4e4a-a4cd-ceb5f7a076e6" providerId="ADAL" clId="{F927606F-3955-4046-B7E5-DE75987821BF}" dt="2024-12-04T09:57:57.017" v="812" actId="478"/>
          <ac:picMkLst>
            <pc:docMk/>
            <pc:sldMk cId="2143338957" sldId="262"/>
            <ac:picMk id="12" creationId="{53B66C66-B287-C774-5BB8-93B994828648}"/>
          </ac:picMkLst>
        </pc:picChg>
        <pc:picChg chg="del">
          <ac:chgData name="Reiser Martin, EUROBUS" userId="a7ece43d-542f-4e4a-a4cd-ceb5f7a076e6" providerId="ADAL" clId="{F927606F-3955-4046-B7E5-DE75987821BF}" dt="2024-12-04T09:57:57.017" v="812" actId="478"/>
          <ac:picMkLst>
            <pc:docMk/>
            <pc:sldMk cId="2143338957" sldId="262"/>
            <ac:picMk id="13" creationId="{84E8E5BC-472B-3C56-8491-F7AB4C65ACC7}"/>
          </ac:picMkLst>
        </pc:picChg>
      </pc:sldChg>
      <pc:sldChg chg="addSp delSp modSp add mod">
        <pc:chgData name="Reiser Martin, EUROBUS" userId="a7ece43d-542f-4e4a-a4cd-ceb5f7a076e6" providerId="ADAL" clId="{F927606F-3955-4046-B7E5-DE75987821BF}" dt="2024-12-04T10:17:58.963" v="1392"/>
        <pc:sldMkLst>
          <pc:docMk/>
          <pc:sldMk cId="3773766734" sldId="263"/>
        </pc:sldMkLst>
        <pc:spChg chg="add mod">
          <ac:chgData name="Reiser Martin, EUROBUS" userId="a7ece43d-542f-4e4a-a4cd-ceb5f7a076e6" providerId="ADAL" clId="{F927606F-3955-4046-B7E5-DE75987821BF}" dt="2024-12-04T10:00:22.757" v="917" actId="20577"/>
          <ac:spMkLst>
            <pc:docMk/>
            <pc:sldMk cId="3773766734" sldId="263"/>
            <ac:spMk id="2" creationId="{855381B3-9357-BCB6-E443-3DC8624E9C8C}"/>
          </ac:spMkLst>
        </pc:spChg>
        <pc:spChg chg="add mod">
          <ac:chgData name="Reiser Martin, EUROBUS" userId="a7ece43d-542f-4e4a-a4cd-ceb5f7a076e6" providerId="ADAL" clId="{F927606F-3955-4046-B7E5-DE75987821BF}" dt="2024-12-04T10:17:58.963" v="1392"/>
          <ac:spMkLst>
            <pc:docMk/>
            <pc:sldMk cId="3773766734" sldId="263"/>
            <ac:spMk id="3" creationId="{3086A031-1CCE-969A-C7F7-8192C7838A36}"/>
          </ac:spMkLst>
        </pc:spChg>
        <pc:grpChg chg="del">
          <ac:chgData name="Reiser Martin, EUROBUS" userId="a7ece43d-542f-4e4a-a4cd-ceb5f7a076e6" providerId="ADAL" clId="{F927606F-3955-4046-B7E5-DE75987821BF}" dt="2024-12-04T09:59:26.801" v="866" actId="478"/>
          <ac:grpSpMkLst>
            <pc:docMk/>
            <pc:sldMk cId="3773766734" sldId="263"/>
            <ac:grpSpMk id="15" creationId="{20875717-B5F5-02EE-ADDE-83E98F64CF52}"/>
          </ac:grpSpMkLst>
        </pc:grpChg>
        <pc:picChg chg="del">
          <ac:chgData name="Reiser Martin, EUROBUS" userId="a7ece43d-542f-4e4a-a4cd-ceb5f7a076e6" providerId="ADAL" clId="{F927606F-3955-4046-B7E5-DE75987821BF}" dt="2024-12-04T09:59:35.575" v="868" actId="478"/>
          <ac:picMkLst>
            <pc:docMk/>
            <pc:sldMk cId="3773766734" sldId="263"/>
            <ac:picMk id="4" creationId="{8E3B02E9-5A0E-E926-9F9C-A8F1198E7A37}"/>
          </ac:picMkLst>
        </pc:picChg>
        <pc:picChg chg="del">
          <ac:chgData name="Reiser Martin, EUROBUS" userId="a7ece43d-542f-4e4a-a4cd-ceb5f7a076e6" providerId="ADAL" clId="{F927606F-3955-4046-B7E5-DE75987821BF}" dt="2024-12-04T09:59:26.801" v="866" actId="478"/>
          <ac:picMkLst>
            <pc:docMk/>
            <pc:sldMk cId="3773766734" sldId="263"/>
            <ac:picMk id="6" creationId="{CDE975D5-C822-A780-B1F7-8EEFE4B86178}"/>
          </ac:picMkLst>
        </pc:picChg>
        <pc:picChg chg="del">
          <ac:chgData name="Reiser Martin, EUROBUS" userId="a7ece43d-542f-4e4a-a4cd-ceb5f7a076e6" providerId="ADAL" clId="{F927606F-3955-4046-B7E5-DE75987821BF}" dt="2024-12-04T09:59:26.801" v="866" actId="478"/>
          <ac:picMkLst>
            <pc:docMk/>
            <pc:sldMk cId="3773766734" sldId="263"/>
            <ac:picMk id="7" creationId="{D0A8F632-4B3F-E606-75FD-9F501A0B2399}"/>
          </ac:picMkLst>
        </pc:picChg>
        <pc:picChg chg="del">
          <ac:chgData name="Reiser Martin, EUROBUS" userId="a7ece43d-542f-4e4a-a4cd-ceb5f7a076e6" providerId="ADAL" clId="{F927606F-3955-4046-B7E5-DE75987821BF}" dt="2024-12-04T09:59:26.801" v="866" actId="478"/>
          <ac:picMkLst>
            <pc:docMk/>
            <pc:sldMk cId="3773766734" sldId="263"/>
            <ac:picMk id="8" creationId="{3D2D2456-16F8-48ED-1A4D-BF675F95C604}"/>
          </ac:picMkLst>
        </pc:picChg>
        <pc:picChg chg="del">
          <ac:chgData name="Reiser Martin, EUROBUS" userId="a7ece43d-542f-4e4a-a4cd-ceb5f7a076e6" providerId="ADAL" clId="{F927606F-3955-4046-B7E5-DE75987821BF}" dt="2024-12-04T09:59:31.257" v="867" actId="478"/>
          <ac:picMkLst>
            <pc:docMk/>
            <pc:sldMk cId="3773766734" sldId="263"/>
            <ac:picMk id="9" creationId="{53C32DED-8511-BE89-262E-8B7BFDD37589}"/>
          </ac:picMkLst>
        </pc:picChg>
        <pc:picChg chg="del">
          <ac:chgData name="Reiser Martin, EUROBUS" userId="a7ece43d-542f-4e4a-a4cd-ceb5f7a076e6" providerId="ADAL" clId="{F927606F-3955-4046-B7E5-DE75987821BF}" dt="2024-12-04T09:59:26.801" v="866" actId="478"/>
          <ac:picMkLst>
            <pc:docMk/>
            <pc:sldMk cId="3773766734" sldId="263"/>
            <ac:picMk id="10" creationId="{75FA2EDB-2726-0B6D-757C-0B3D480F0F6D}"/>
          </ac:picMkLst>
        </pc:picChg>
        <pc:picChg chg="mod">
          <ac:chgData name="Reiser Martin, EUROBUS" userId="a7ece43d-542f-4e4a-a4cd-ceb5f7a076e6" providerId="ADAL" clId="{F927606F-3955-4046-B7E5-DE75987821BF}" dt="2024-12-04T10:16:23.953" v="1383"/>
          <ac:picMkLst>
            <pc:docMk/>
            <pc:sldMk cId="3773766734" sldId="263"/>
            <ac:picMk id="11" creationId="{268A20C8-43F5-E707-A401-5EFBDBDB5E86}"/>
          </ac:picMkLst>
        </pc:picChg>
        <pc:picChg chg="del">
          <ac:chgData name="Reiser Martin, EUROBUS" userId="a7ece43d-542f-4e4a-a4cd-ceb5f7a076e6" providerId="ADAL" clId="{F927606F-3955-4046-B7E5-DE75987821BF}" dt="2024-12-04T09:59:31.257" v="867" actId="478"/>
          <ac:picMkLst>
            <pc:docMk/>
            <pc:sldMk cId="3773766734" sldId="263"/>
            <ac:picMk id="12" creationId="{9E04E383-22A0-E047-EC0D-470D16A9E9A1}"/>
          </ac:picMkLst>
        </pc:picChg>
        <pc:picChg chg="del">
          <ac:chgData name="Reiser Martin, EUROBUS" userId="a7ece43d-542f-4e4a-a4cd-ceb5f7a076e6" providerId="ADAL" clId="{F927606F-3955-4046-B7E5-DE75987821BF}" dt="2024-12-04T09:59:31.257" v="867" actId="478"/>
          <ac:picMkLst>
            <pc:docMk/>
            <pc:sldMk cId="3773766734" sldId="263"/>
            <ac:picMk id="13" creationId="{F992F033-57CE-076E-1A79-6873C527A517}"/>
          </ac:picMkLst>
        </pc:picChg>
      </pc:sldChg>
      <pc:sldChg chg="addSp delSp modSp add mod">
        <pc:chgData name="Reiser Martin, EUROBUS" userId="a7ece43d-542f-4e4a-a4cd-ceb5f7a076e6" providerId="ADAL" clId="{F927606F-3955-4046-B7E5-DE75987821BF}" dt="2024-12-04T10:18:02.571" v="1393"/>
        <pc:sldMkLst>
          <pc:docMk/>
          <pc:sldMk cId="3977871902" sldId="264"/>
        </pc:sldMkLst>
        <pc:spChg chg="add mod">
          <ac:chgData name="Reiser Martin, EUROBUS" userId="a7ece43d-542f-4e4a-a4cd-ceb5f7a076e6" providerId="ADAL" clId="{F927606F-3955-4046-B7E5-DE75987821BF}" dt="2024-12-04T10:01:28.413" v="977" actId="20577"/>
          <ac:spMkLst>
            <pc:docMk/>
            <pc:sldMk cId="3977871902" sldId="264"/>
            <ac:spMk id="2" creationId="{FBCA2116-47BA-4A0A-A7C7-D9C919D0D107}"/>
          </ac:spMkLst>
        </pc:spChg>
        <pc:spChg chg="add mod">
          <ac:chgData name="Reiser Martin, EUROBUS" userId="a7ece43d-542f-4e4a-a4cd-ceb5f7a076e6" providerId="ADAL" clId="{F927606F-3955-4046-B7E5-DE75987821BF}" dt="2024-12-04T10:18:02.571" v="1393"/>
          <ac:spMkLst>
            <pc:docMk/>
            <pc:sldMk cId="3977871902" sldId="264"/>
            <ac:spMk id="3" creationId="{689CF3A4-3ADC-24D3-A42A-094CFAF52101}"/>
          </ac:spMkLst>
        </pc:spChg>
        <pc:grpChg chg="del">
          <ac:chgData name="Reiser Martin, EUROBUS" userId="a7ece43d-542f-4e4a-a4cd-ceb5f7a076e6" providerId="ADAL" clId="{F927606F-3955-4046-B7E5-DE75987821BF}" dt="2024-12-04T10:00:35.486" v="918" actId="478"/>
          <ac:grpSpMkLst>
            <pc:docMk/>
            <pc:sldMk cId="3977871902" sldId="264"/>
            <ac:grpSpMk id="15" creationId="{4DEB2F90-D937-DAD1-8351-5D5EAD5B9D15}"/>
          </ac:grpSpMkLst>
        </pc:grpChg>
        <pc:picChg chg="del">
          <ac:chgData name="Reiser Martin, EUROBUS" userId="a7ece43d-542f-4e4a-a4cd-ceb5f7a076e6" providerId="ADAL" clId="{F927606F-3955-4046-B7E5-DE75987821BF}" dt="2024-12-04T10:00:42.201" v="920" actId="478"/>
          <ac:picMkLst>
            <pc:docMk/>
            <pc:sldMk cId="3977871902" sldId="264"/>
            <ac:picMk id="4" creationId="{B918F5F7-B233-7E36-72D4-25E9E6A711F2}"/>
          </ac:picMkLst>
        </pc:picChg>
        <pc:picChg chg="del">
          <ac:chgData name="Reiser Martin, EUROBUS" userId="a7ece43d-542f-4e4a-a4cd-ceb5f7a076e6" providerId="ADAL" clId="{F927606F-3955-4046-B7E5-DE75987821BF}" dt="2024-12-04T10:00:35.486" v="918" actId="478"/>
          <ac:picMkLst>
            <pc:docMk/>
            <pc:sldMk cId="3977871902" sldId="264"/>
            <ac:picMk id="6" creationId="{00EE736D-57FC-7C1D-AA62-D628076DBEF6}"/>
          </ac:picMkLst>
        </pc:picChg>
        <pc:picChg chg="mod">
          <ac:chgData name="Reiser Martin, EUROBUS" userId="a7ece43d-542f-4e4a-a4cd-ceb5f7a076e6" providerId="ADAL" clId="{F927606F-3955-4046-B7E5-DE75987821BF}" dt="2024-12-04T10:16:32.153" v="1384"/>
          <ac:picMkLst>
            <pc:docMk/>
            <pc:sldMk cId="3977871902" sldId="264"/>
            <ac:picMk id="7" creationId="{11479052-3032-7D8C-52AD-F34C4AFF19EC}"/>
          </ac:picMkLst>
        </pc:picChg>
        <pc:picChg chg="del">
          <ac:chgData name="Reiser Martin, EUROBUS" userId="a7ece43d-542f-4e4a-a4cd-ceb5f7a076e6" providerId="ADAL" clId="{F927606F-3955-4046-B7E5-DE75987821BF}" dt="2024-12-04T10:00:35.486" v="918" actId="478"/>
          <ac:picMkLst>
            <pc:docMk/>
            <pc:sldMk cId="3977871902" sldId="264"/>
            <ac:picMk id="8" creationId="{16F5D568-08B6-3E9B-7B0B-27C0894B42F8}"/>
          </ac:picMkLst>
        </pc:picChg>
        <pc:picChg chg="del">
          <ac:chgData name="Reiser Martin, EUROBUS" userId="a7ece43d-542f-4e4a-a4cd-ceb5f7a076e6" providerId="ADAL" clId="{F927606F-3955-4046-B7E5-DE75987821BF}" dt="2024-12-04T10:00:42.201" v="920" actId="478"/>
          <ac:picMkLst>
            <pc:docMk/>
            <pc:sldMk cId="3977871902" sldId="264"/>
            <ac:picMk id="9" creationId="{4E294F2C-2D2C-D782-4CBF-941AA08CB522}"/>
          </ac:picMkLst>
        </pc:picChg>
        <pc:picChg chg="del">
          <ac:chgData name="Reiser Martin, EUROBUS" userId="a7ece43d-542f-4e4a-a4cd-ceb5f7a076e6" providerId="ADAL" clId="{F927606F-3955-4046-B7E5-DE75987821BF}" dt="2024-12-04T10:00:37.505" v="919" actId="478"/>
          <ac:picMkLst>
            <pc:docMk/>
            <pc:sldMk cId="3977871902" sldId="264"/>
            <ac:picMk id="10" creationId="{A2FA54CB-E0A3-1D5B-782A-D19248A2FB9C}"/>
          </ac:picMkLst>
        </pc:picChg>
        <pc:picChg chg="del">
          <ac:chgData name="Reiser Martin, EUROBUS" userId="a7ece43d-542f-4e4a-a4cd-ceb5f7a076e6" providerId="ADAL" clId="{F927606F-3955-4046-B7E5-DE75987821BF}" dt="2024-12-04T10:00:42.201" v="920" actId="478"/>
          <ac:picMkLst>
            <pc:docMk/>
            <pc:sldMk cId="3977871902" sldId="264"/>
            <ac:picMk id="11" creationId="{EE400653-CE89-2AAC-5A61-C50BFB4EB239}"/>
          </ac:picMkLst>
        </pc:picChg>
        <pc:picChg chg="del">
          <ac:chgData name="Reiser Martin, EUROBUS" userId="a7ece43d-542f-4e4a-a4cd-ceb5f7a076e6" providerId="ADAL" clId="{F927606F-3955-4046-B7E5-DE75987821BF}" dt="2024-12-04T10:00:42.201" v="920" actId="478"/>
          <ac:picMkLst>
            <pc:docMk/>
            <pc:sldMk cId="3977871902" sldId="264"/>
            <ac:picMk id="12" creationId="{930714CA-9F5D-F982-9E7C-42DDA0026A74}"/>
          </ac:picMkLst>
        </pc:picChg>
        <pc:picChg chg="del">
          <ac:chgData name="Reiser Martin, EUROBUS" userId="a7ece43d-542f-4e4a-a4cd-ceb5f7a076e6" providerId="ADAL" clId="{F927606F-3955-4046-B7E5-DE75987821BF}" dt="2024-12-04T10:00:42.201" v="920" actId="478"/>
          <ac:picMkLst>
            <pc:docMk/>
            <pc:sldMk cId="3977871902" sldId="264"/>
            <ac:picMk id="13" creationId="{CC15F1C0-69FF-241D-75BF-A84F4591ACBA}"/>
          </ac:picMkLst>
        </pc:picChg>
      </pc:sldChg>
      <pc:sldChg chg="addSp delSp modSp add mod">
        <pc:chgData name="Reiser Martin, EUROBUS" userId="a7ece43d-542f-4e4a-a4cd-ceb5f7a076e6" providerId="ADAL" clId="{F927606F-3955-4046-B7E5-DE75987821BF}" dt="2024-12-04T10:18:08.952" v="1394"/>
        <pc:sldMkLst>
          <pc:docMk/>
          <pc:sldMk cId="741494014" sldId="265"/>
        </pc:sldMkLst>
        <pc:spChg chg="add mod">
          <ac:chgData name="Reiser Martin, EUROBUS" userId="a7ece43d-542f-4e4a-a4cd-ceb5f7a076e6" providerId="ADAL" clId="{F927606F-3955-4046-B7E5-DE75987821BF}" dt="2024-12-04T10:02:39.746" v="1040" actId="20577"/>
          <ac:spMkLst>
            <pc:docMk/>
            <pc:sldMk cId="741494014" sldId="265"/>
            <ac:spMk id="2" creationId="{52AE76C3-B7F9-C1AF-9E16-3863545A1CF4}"/>
          </ac:spMkLst>
        </pc:spChg>
        <pc:spChg chg="add mod">
          <ac:chgData name="Reiser Martin, EUROBUS" userId="a7ece43d-542f-4e4a-a4cd-ceb5f7a076e6" providerId="ADAL" clId="{F927606F-3955-4046-B7E5-DE75987821BF}" dt="2024-12-04T10:18:08.952" v="1394"/>
          <ac:spMkLst>
            <pc:docMk/>
            <pc:sldMk cId="741494014" sldId="265"/>
            <ac:spMk id="3" creationId="{AECEF44A-E1DE-E65F-2B57-D4BE535DDCE5}"/>
          </ac:spMkLst>
        </pc:spChg>
        <pc:grpChg chg="del">
          <ac:chgData name="Reiser Martin, EUROBUS" userId="a7ece43d-542f-4e4a-a4cd-ceb5f7a076e6" providerId="ADAL" clId="{F927606F-3955-4046-B7E5-DE75987821BF}" dt="2024-12-04T10:01:45.686" v="978" actId="478"/>
          <ac:grpSpMkLst>
            <pc:docMk/>
            <pc:sldMk cId="741494014" sldId="265"/>
            <ac:grpSpMk id="15" creationId="{1509FF09-C9C3-8906-7C9D-664CE93B73F3}"/>
          </ac:grpSpMkLst>
        </pc:grpChg>
        <pc:picChg chg="del">
          <ac:chgData name="Reiser Martin, EUROBUS" userId="a7ece43d-542f-4e4a-a4cd-ceb5f7a076e6" providerId="ADAL" clId="{F927606F-3955-4046-B7E5-DE75987821BF}" dt="2024-12-04T10:01:54.291" v="980" actId="478"/>
          <ac:picMkLst>
            <pc:docMk/>
            <pc:sldMk cId="741494014" sldId="265"/>
            <ac:picMk id="4" creationId="{55FCBC51-86B1-AD5A-8958-0B2425D457BA}"/>
          </ac:picMkLst>
        </pc:picChg>
        <pc:picChg chg="mod">
          <ac:chgData name="Reiser Martin, EUROBUS" userId="a7ece43d-542f-4e4a-a4cd-ceb5f7a076e6" providerId="ADAL" clId="{F927606F-3955-4046-B7E5-DE75987821BF}" dt="2024-12-04T10:16:39.808" v="1385"/>
          <ac:picMkLst>
            <pc:docMk/>
            <pc:sldMk cId="741494014" sldId="265"/>
            <ac:picMk id="6" creationId="{85510F14-5920-B770-B6C6-434947984B05}"/>
          </ac:picMkLst>
        </pc:picChg>
        <pc:picChg chg="del">
          <ac:chgData name="Reiser Martin, EUROBUS" userId="a7ece43d-542f-4e4a-a4cd-ceb5f7a076e6" providerId="ADAL" clId="{F927606F-3955-4046-B7E5-DE75987821BF}" dt="2024-12-04T10:01:50.141" v="979" actId="478"/>
          <ac:picMkLst>
            <pc:docMk/>
            <pc:sldMk cId="741494014" sldId="265"/>
            <ac:picMk id="7" creationId="{3B52A068-C0DC-A89E-B9A9-39C695A18F14}"/>
          </ac:picMkLst>
        </pc:picChg>
        <pc:picChg chg="del">
          <ac:chgData name="Reiser Martin, EUROBUS" userId="a7ece43d-542f-4e4a-a4cd-ceb5f7a076e6" providerId="ADAL" clId="{F927606F-3955-4046-B7E5-DE75987821BF}" dt="2024-12-04T10:01:45.686" v="978" actId="478"/>
          <ac:picMkLst>
            <pc:docMk/>
            <pc:sldMk cId="741494014" sldId="265"/>
            <ac:picMk id="8" creationId="{E4A197FD-B5C8-78A7-CD20-5C9C3D60D271}"/>
          </ac:picMkLst>
        </pc:picChg>
        <pc:picChg chg="del">
          <ac:chgData name="Reiser Martin, EUROBUS" userId="a7ece43d-542f-4e4a-a4cd-ceb5f7a076e6" providerId="ADAL" clId="{F927606F-3955-4046-B7E5-DE75987821BF}" dt="2024-12-04T10:01:54.291" v="980" actId="478"/>
          <ac:picMkLst>
            <pc:docMk/>
            <pc:sldMk cId="741494014" sldId="265"/>
            <ac:picMk id="9" creationId="{77C03637-9988-A127-72C3-941520E8081F}"/>
          </ac:picMkLst>
        </pc:picChg>
        <pc:picChg chg="del">
          <ac:chgData name="Reiser Martin, EUROBUS" userId="a7ece43d-542f-4e4a-a4cd-ceb5f7a076e6" providerId="ADAL" clId="{F927606F-3955-4046-B7E5-DE75987821BF}" dt="2024-12-04T10:01:50.141" v="979" actId="478"/>
          <ac:picMkLst>
            <pc:docMk/>
            <pc:sldMk cId="741494014" sldId="265"/>
            <ac:picMk id="10" creationId="{E8814048-05CF-931E-F1C9-420513F2EFC7}"/>
          </ac:picMkLst>
        </pc:picChg>
        <pc:picChg chg="del">
          <ac:chgData name="Reiser Martin, EUROBUS" userId="a7ece43d-542f-4e4a-a4cd-ceb5f7a076e6" providerId="ADAL" clId="{F927606F-3955-4046-B7E5-DE75987821BF}" dt="2024-12-04T10:01:54.291" v="980" actId="478"/>
          <ac:picMkLst>
            <pc:docMk/>
            <pc:sldMk cId="741494014" sldId="265"/>
            <ac:picMk id="11" creationId="{0442F536-58D8-4867-1BB1-1BE7D1407624}"/>
          </ac:picMkLst>
        </pc:picChg>
        <pc:picChg chg="del">
          <ac:chgData name="Reiser Martin, EUROBUS" userId="a7ece43d-542f-4e4a-a4cd-ceb5f7a076e6" providerId="ADAL" clId="{F927606F-3955-4046-B7E5-DE75987821BF}" dt="2024-12-04T10:01:54.291" v="980" actId="478"/>
          <ac:picMkLst>
            <pc:docMk/>
            <pc:sldMk cId="741494014" sldId="265"/>
            <ac:picMk id="12" creationId="{AEA5CD6C-F39D-88E3-0B66-14144B01F31F}"/>
          </ac:picMkLst>
        </pc:picChg>
        <pc:picChg chg="del">
          <ac:chgData name="Reiser Martin, EUROBUS" userId="a7ece43d-542f-4e4a-a4cd-ceb5f7a076e6" providerId="ADAL" clId="{F927606F-3955-4046-B7E5-DE75987821BF}" dt="2024-12-04T10:01:54.291" v="980" actId="478"/>
          <ac:picMkLst>
            <pc:docMk/>
            <pc:sldMk cId="741494014" sldId="265"/>
            <ac:picMk id="13" creationId="{DD8796DC-8505-A45A-ED88-2996D3A8F68D}"/>
          </ac:picMkLst>
        </pc:picChg>
      </pc:sldChg>
      <pc:sldChg chg="addSp delSp modSp add mod">
        <pc:chgData name="Reiser Martin, EUROBUS" userId="a7ece43d-542f-4e4a-a4cd-ceb5f7a076e6" providerId="ADAL" clId="{F927606F-3955-4046-B7E5-DE75987821BF}" dt="2024-12-04T10:18:15.209" v="1395"/>
        <pc:sldMkLst>
          <pc:docMk/>
          <pc:sldMk cId="1612150493" sldId="266"/>
        </pc:sldMkLst>
        <pc:spChg chg="add mod">
          <ac:chgData name="Reiser Martin, EUROBUS" userId="a7ece43d-542f-4e4a-a4cd-ceb5f7a076e6" providerId="ADAL" clId="{F927606F-3955-4046-B7E5-DE75987821BF}" dt="2024-12-04T10:03:49.858" v="1100" actId="20577"/>
          <ac:spMkLst>
            <pc:docMk/>
            <pc:sldMk cId="1612150493" sldId="266"/>
            <ac:spMk id="2" creationId="{169BDA38-4A41-60D0-31CB-CA105737DD7A}"/>
          </ac:spMkLst>
        </pc:spChg>
        <pc:spChg chg="add mod">
          <ac:chgData name="Reiser Martin, EUROBUS" userId="a7ece43d-542f-4e4a-a4cd-ceb5f7a076e6" providerId="ADAL" clId="{F927606F-3955-4046-B7E5-DE75987821BF}" dt="2024-12-04T10:18:15.209" v="1395"/>
          <ac:spMkLst>
            <pc:docMk/>
            <pc:sldMk cId="1612150493" sldId="266"/>
            <ac:spMk id="3" creationId="{6DBB0F37-F946-F1AB-C0DE-6382BAED5837}"/>
          </ac:spMkLst>
        </pc:spChg>
        <pc:grpChg chg="del">
          <ac:chgData name="Reiser Martin, EUROBUS" userId="a7ece43d-542f-4e4a-a4cd-ceb5f7a076e6" providerId="ADAL" clId="{F927606F-3955-4046-B7E5-DE75987821BF}" dt="2024-12-04T10:02:52.163" v="1041" actId="478"/>
          <ac:grpSpMkLst>
            <pc:docMk/>
            <pc:sldMk cId="1612150493" sldId="266"/>
            <ac:grpSpMk id="15" creationId="{A030022B-8C2A-4EDE-B561-073243D20A1F}"/>
          </ac:grpSpMkLst>
        </pc:grpChg>
        <pc:picChg chg="del">
          <ac:chgData name="Reiser Martin, EUROBUS" userId="a7ece43d-542f-4e4a-a4cd-ceb5f7a076e6" providerId="ADAL" clId="{F927606F-3955-4046-B7E5-DE75987821BF}" dt="2024-12-04T10:03:01.793" v="1043" actId="478"/>
          <ac:picMkLst>
            <pc:docMk/>
            <pc:sldMk cId="1612150493" sldId="266"/>
            <ac:picMk id="4" creationId="{5683D637-CB67-1D1F-A5F3-D640CE843F94}"/>
          </ac:picMkLst>
        </pc:picChg>
        <pc:picChg chg="del">
          <ac:chgData name="Reiser Martin, EUROBUS" userId="a7ece43d-542f-4e4a-a4cd-ceb5f7a076e6" providerId="ADAL" clId="{F927606F-3955-4046-B7E5-DE75987821BF}" dt="2024-12-04T10:02:52.163" v="1041" actId="478"/>
          <ac:picMkLst>
            <pc:docMk/>
            <pc:sldMk cId="1612150493" sldId="266"/>
            <ac:picMk id="6" creationId="{24E09E89-4BED-0465-5C51-61CE5E8B34DD}"/>
          </ac:picMkLst>
        </pc:picChg>
        <pc:picChg chg="del">
          <ac:chgData name="Reiser Martin, EUROBUS" userId="a7ece43d-542f-4e4a-a4cd-ceb5f7a076e6" providerId="ADAL" clId="{F927606F-3955-4046-B7E5-DE75987821BF}" dt="2024-12-04T10:02:52.163" v="1041" actId="478"/>
          <ac:picMkLst>
            <pc:docMk/>
            <pc:sldMk cId="1612150493" sldId="266"/>
            <ac:picMk id="7" creationId="{54268E72-BB1E-BEAD-75A3-F3805618DCDD}"/>
          </ac:picMkLst>
        </pc:picChg>
        <pc:picChg chg="del">
          <ac:chgData name="Reiser Martin, EUROBUS" userId="a7ece43d-542f-4e4a-a4cd-ceb5f7a076e6" providerId="ADAL" clId="{F927606F-3955-4046-B7E5-DE75987821BF}" dt="2024-12-04T10:02:52.163" v="1041" actId="478"/>
          <ac:picMkLst>
            <pc:docMk/>
            <pc:sldMk cId="1612150493" sldId="266"/>
            <ac:picMk id="8" creationId="{2BA49180-A42D-41E5-DA21-151FCFA1BC09}"/>
          </ac:picMkLst>
        </pc:picChg>
        <pc:picChg chg="mod">
          <ac:chgData name="Reiser Martin, EUROBUS" userId="a7ece43d-542f-4e4a-a4cd-ceb5f7a076e6" providerId="ADAL" clId="{F927606F-3955-4046-B7E5-DE75987821BF}" dt="2024-12-04T10:16:49.817" v="1386"/>
          <ac:picMkLst>
            <pc:docMk/>
            <pc:sldMk cId="1612150493" sldId="266"/>
            <ac:picMk id="9" creationId="{C63FC41D-E467-A42E-B504-65F29C41FC1F}"/>
          </ac:picMkLst>
        </pc:picChg>
        <pc:picChg chg="del">
          <ac:chgData name="Reiser Martin, EUROBUS" userId="a7ece43d-542f-4e4a-a4cd-ceb5f7a076e6" providerId="ADAL" clId="{F927606F-3955-4046-B7E5-DE75987821BF}" dt="2024-12-04T10:02:52.163" v="1041" actId="478"/>
          <ac:picMkLst>
            <pc:docMk/>
            <pc:sldMk cId="1612150493" sldId="266"/>
            <ac:picMk id="10" creationId="{D1006BBF-3BE3-D508-28E7-9770FA6B38E9}"/>
          </ac:picMkLst>
        </pc:picChg>
        <pc:picChg chg="del">
          <ac:chgData name="Reiser Martin, EUROBUS" userId="a7ece43d-542f-4e4a-a4cd-ceb5f7a076e6" providerId="ADAL" clId="{F927606F-3955-4046-B7E5-DE75987821BF}" dt="2024-12-04T10:03:01.793" v="1043" actId="478"/>
          <ac:picMkLst>
            <pc:docMk/>
            <pc:sldMk cId="1612150493" sldId="266"/>
            <ac:picMk id="11" creationId="{09A70D4F-A6F1-7F36-7AFB-D4C27D3FEBE8}"/>
          </ac:picMkLst>
        </pc:picChg>
        <pc:picChg chg="del">
          <ac:chgData name="Reiser Martin, EUROBUS" userId="a7ece43d-542f-4e4a-a4cd-ceb5f7a076e6" providerId="ADAL" clId="{F927606F-3955-4046-B7E5-DE75987821BF}" dt="2024-12-04T10:02:57.516" v="1042" actId="478"/>
          <ac:picMkLst>
            <pc:docMk/>
            <pc:sldMk cId="1612150493" sldId="266"/>
            <ac:picMk id="12" creationId="{FA197108-6834-614D-E573-571C2EE688D1}"/>
          </ac:picMkLst>
        </pc:picChg>
        <pc:picChg chg="del">
          <ac:chgData name="Reiser Martin, EUROBUS" userId="a7ece43d-542f-4e4a-a4cd-ceb5f7a076e6" providerId="ADAL" clId="{F927606F-3955-4046-B7E5-DE75987821BF}" dt="2024-12-04T10:02:57.516" v="1042" actId="478"/>
          <ac:picMkLst>
            <pc:docMk/>
            <pc:sldMk cId="1612150493" sldId="266"/>
            <ac:picMk id="13" creationId="{EDB8BCED-0752-A857-97A0-5A8688116A8B}"/>
          </ac:picMkLst>
        </pc:picChg>
      </pc:sldChg>
      <pc:sldChg chg="addSp delSp modSp add mod">
        <pc:chgData name="Reiser Martin, EUROBUS" userId="a7ece43d-542f-4e4a-a4cd-ceb5f7a076e6" providerId="ADAL" clId="{F927606F-3955-4046-B7E5-DE75987821BF}" dt="2024-12-04T10:23:59.268" v="1420"/>
        <pc:sldMkLst>
          <pc:docMk/>
          <pc:sldMk cId="616262088" sldId="267"/>
        </pc:sldMkLst>
        <pc:spChg chg="add mod">
          <ac:chgData name="Reiser Martin, EUROBUS" userId="a7ece43d-542f-4e4a-a4cd-ceb5f7a076e6" providerId="ADAL" clId="{F927606F-3955-4046-B7E5-DE75987821BF}" dt="2024-12-04T10:04:47.062" v="1156" actId="20577"/>
          <ac:spMkLst>
            <pc:docMk/>
            <pc:sldMk cId="616262088" sldId="267"/>
            <ac:spMk id="2" creationId="{C53056E0-CCD4-14C6-A4F5-DF1B43052437}"/>
          </ac:spMkLst>
        </pc:spChg>
        <pc:spChg chg="add mod">
          <ac:chgData name="Reiser Martin, EUROBUS" userId="a7ece43d-542f-4e4a-a4cd-ceb5f7a076e6" providerId="ADAL" clId="{F927606F-3955-4046-B7E5-DE75987821BF}" dt="2024-12-04T10:18:19.677" v="1396"/>
          <ac:spMkLst>
            <pc:docMk/>
            <pc:sldMk cId="616262088" sldId="267"/>
            <ac:spMk id="3" creationId="{52B0ACD8-E1BF-2214-A6E3-18D8B0F6F742}"/>
          </ac:spMkLst>
        </pc:spChg>
        <pc:grpChg chg="del">
          <ac:chgData name="Reiser Martin, EUROBUS" userId="a7ece43d-542f-4e4a-a4cd-ceb5f7a076e6" providerId="ADAL" clId="{F927606F-3955-4046-B7E5-DE75987821BF}" dt="2024-12-04T10:03:59.692" v="1101" actId="478"/>
          <ac:grpSpMkLst>
            <pc:docMk/>
            <pc:sldMk cId="616262088" sldId="267"/>
            <ac:grpSpMk id="15" creationId="{5E0C0A0F-DD6E-2C3A-5F76-261E339E9170}"/>
          </ac:grpSpMkLst>
        </pc:grpChg>
        <pc:picChg chg="del">
          <ac:chgData name="Reiser Martin, EUROBUS" userId="a7ece43d-542f-4e4a-a4cd-ceb5f7a076e6" providerId="ADAL" clId="{F927606F-3955-4046-B7E5-DE75987821BF}" dt="2024-12-04T10:04:07.341" v="1103" actId="478"/>
          <ac:picMkLst>
            <pc:docMk/>
            <pc:sldMk cId="616262088" sldId="267"/>
            <ac:picMk id="4" creationId="{F98C3F6C-EC25-1631-BF84-312A74443F5A}"/>
          </ac:picMkLst>
        </pc:picChg>
        <pc:picChg chg="del">
          <ac:chgData name="Reiser Martin, EUROBUS" userId="a7ece43d-542f-4e4a-a4cd-ceb5f7a076e6" providerId="ADAL" clId="{F927606F-3955-4046-B7E5-DE75987821BF}" dt="2024-12-04T10:04:02.588" v="1102" actId="478"/>
          <ac:picMkLst>
            <pc:docMk/>
            <pc:sldMk cId="616262088" sldId="267"/>
            <ac:picMk id="6" creationId="{80370A88-2922-E9B7-EED4-88D765AD3D1A}"/>
          </ac:picMkLst>
        </pc:picChg>
        <pc:picChg chg="del">
          <ac:chgData name="Reiser Martin, EUROBUS" userId="a7ece43d-542f-4e4a-a4cd-ceb5f7a076e6" providerId="ADAL" clId="{F927606F-3955-4046-B7E5-DE75987821BF}" dt="2024-12-04T10:04:02.588" v="1102" actId="478"/>
          <ac:picMkLst>
            <pc:docMk/>
            <pc:sldMk cId="616262088" sldId="267"/>
            <ac:picMk id="7" creationId="{1ED57EB6-FB97-1343-F8E5-F1F97B372D28}"/>
          </ac:picMkLst>
        </pc:picChg>
        <pc:picChg chg="mod">
          <ac:chgData name="Reiser Martin, EUROBUS" userId="a7ece43d-542f-4e4a-a4cd-ceb5f7a076e6" providerId="ADAL" clId="{F927606F-3955-4046-B7E5-DE75987821BF}" dt="2024-12-04T10:23:59.268" v="1420"/>
          <ac:picMkLst>
            <pc:docMk/>
            <pc:sldMk cId="616262088" sldId="267"/>
            <ac:picMk id="8" creationId="{ADC4456E-C460-9C94-630C-EE264BD9D3F2}"/>
          </ac:picMkLst>
        </pc:picChg>
        <pc:picChg chg="del">
          <ac:chgData name="Reiser Martin, EUROBUS" userId="a7ece43d-542f-4e4a-a4cd-ceb5f7a076e6" providerId="ADAL" clId="{F927606F-3955-4046-B7E5-DE75987821BF}" dt="2024-12-04T10:04:07.341" v="1103" actId="478"/>
          <ac:picMkLst>
            <pc:docMk/>
            <pc:sldMk cId="616262088" sldId="267"/>
            <ac:picMk id="9" creationId="{A4B839E4-9DAC-6D13-1A5E-F08A77EECE21}"/>
          </ac:picMkLst>
        </pc:picChg>
        <pc:picChg chg="del">
          <ac:chgData name="Reiser Martin, EUROBUS" userId="a7ece43d-542f-4e4a-a4cd-ceb5f7a076e6" providerId="ADAL" clId="{F927606F-3955-4046-B7E5-DE75987821BF}" dt="2024-12-04T10:04:02.588" v="1102" actId="478"/>
          <ac:picMkLst>
            <pc:docMk/>
            <pc:sldMk cId="616262088" sldId="267"/>
            <ac:picMk id="10" creationId="{35A5E0FA-98F9-B5F5-94AF-25DA8F5C2C31}"/>
          </ac:picMkLst>
        </pc:picChg>
        <pc:picChg chg="del">
          <ac:chgData name="Reiser Martin, EUROBUS" userId="a7ece43d-542f-4e4a-a4cd-ceb5f7a076e6" providerId="ADAL" clId="{F927606F-3955-4046-B7E5-DE75987821BF}" dt="2024-12-04T10:04:07.341" v="1103" actId="478"/>
          <ac:picMkLst>
            <pc:docMk/>
            <pc:sldMk cId="616262088" sldId="267"/>
            <ac:picMk id="11" creationId="{199D4CDC-BBFF-7032-895E-1BBD25655C80}"/>
          </ac:picMkLst>
        </pc:picChg>
        <pc:picChg chg="del">
          <ac:chgData name="Reiser Martin, EUROBUS" userId="a7ece43d-542f-4e4a-a4cd-ceb5f7a076e6" providerId="ADAL" clId="{F927606F-3955-4046-B7E5-DE75987821BF}" dt="2024-12-04T10:04:07.341" v="1103" actId="478"/>
          <ac:picMkLst>
            <pc:docMk/>
            <pc:sldMk cId="616262088" sldId="267"/>
            <ac:picMk id="12" creationId="{FD607980-E8C4-A24D-DFEA-D07D6E0A00C6}"/>
          </ac:picMkLst>
        </pc:picChg>
        <pc:picChg chg="del">
          <ac:chgData name="Reiser Martin, EUROBUS" userId="a7ece43d-542f-4e4a-a4cd-ceb5f7a076e6" providerId="ADAL" clId="{F927606F-3955-4046-B7E5-DE75987821BF}" dt="2024-12-04T10:04:07.341" v="1103" actId="478"/>
          <ac:picMkLst>
            <pc:docMk/>
            <pc:sldMk cId="616262088" sldId="267"/>
            <ac:picMk id="13" creationId="{FD236631-E0B3-6939-6BB5-0E60EACBC847}"/>
          </ac:picMkLst>
        </pc:picChg>
      </pc:sldChg>
      <pc:sldChg chg="addSp delSp modSp add mod">
        <pc:chgData name="Reiser Martin, EUROBUS" userId="a7ece43d-542f-4e4a-a4cd-ceb5f7a076e6" providerId="ADAL" clId="{F927606F-3955-4046-B7E5-DE75987821BF}" dt="2024-12-04T10:18:24.356" v="1397"/>
        <pc:sldMkLst>
          <pc:docMk/>
          <pc:sldMk cId="2454742322" sldId="268"/>
        </pc:sldMkLst>
        <pc:spChg chg="add mod">
          <ac:chgData name="Reiser Martin, EUROBUS" userId="a7ece43d-542f-4e4a-a4cd-ceb5f7a076e6" providerId="ADAL" clId="{F927606F-3955-4046-B7E5-DE75987821BF}" dt="2024-12-04T10:06:01.889" v="1256" actId="20577"/>
          <ac:spMkLst>
            <pc:docMk/>
            <pc:sldMk cId="2454742322" sldId="268"/>
            <ac:spMk id="2" creationId="{E3434BC4-B4B4-5F9A-FE76-9188E45F79C7}"/>
          </ac:spMkLst>
        </pc:spChg>
        <pc:spChg chg="add mod">
          <ac:chgData name="Reiser Martin, EUROBUS" userId="a7ece43d-542f-4e4a-a4cd-ceb5f7a076e6" providerId="ADAL" clId="{F927606F-3955-4046-B7E5-DE75987821BF}" dt="2024-12-04T10:18:24.356" v="1397"/>
          <ac:spMkLst>
            <pc:docMk/>
            <pc:sldMk cId="2454742322" sldId="268"/>
            <ac:spMk id="3" creationId="{1E7EA2E0-F305-8A6E-264C-08655DA19FBF}"/>
          </ac:spMkLst>
        </pc:spChg>
        <pc:grpChg chg="del">
          <ac:chgData name="Reiser Martin, EUROBUS" userId="a7ece43d-542f-4e4a-a4cd-ceb5f7a076e6" providerId="ADAL" clId="{F927606F-3955-4046-B7E5-DE75987821BF}" dt="2024-12-04T10:04:57.059" v="1157" actId="478"/>
          <ac:grpSpMkLst>
            <pc:docMk/>
            <pc:sldMk cId="2454742322" sldId="268"/>
            <ac:grpSpMk id="15" creationId="{8BB50D36-EE27-4129-0DB3-089ED391F758}"/>
          </ac:grpSpMkLst>
        </pc:grpChg>
        <pc:picChg chg="del">
          <ac:chgData name="Reiser Martin, EUROBUS" userId="a7ece43d-542f-4e4a-a4cd-ceb5f7a076e6" providerId="ADAL" clId="{F927606F-3955-4046-B7E5-DE75987821BF}" dt="2024-12-04T10:05:05.390" v="1159" actId="478"/>
          <ac:picMkLst>
            <pc:docMk/>
            <pc:sldMk cId="2454742322" sldId="268"/>
            <ac:picMk id="4" creationId="{1203A13E-0606-943B-249C-1C8985E1A1BC}"/>
          </ac:picMkLst>
        </pc:picChg>
        <pc:picChg chg="del">
          <ac:chgData name="Reiser Martin, EUROBUS" userId="a7ece43d-542f-4e4a-a4cd-ceb5f7a076e6" providerId="ADAL" clId="{F927606F-3955-4046-B7E5-DE75987821BF}" dt="2024-12-04T10:04:57.059" v="1157" actId="478"/>
          <ac:picMkLst>
            <pc:docMk/>
            <pc:sldMk cId="2454742322" sldId="268"/>
            <ac:picMk id="6" creationId="{2C94CDFF-9ADC-F38C-A5A4-C4F1C1C3F992}"/>
          </ac:picMkLst>
        </pc:picChg>
        <pc:picChg chg="del">
          <ac:chgData name="Reiser Martin, EUROBUS" userId="a7ece43d-542f-4e4a-a4cd-ceb5f7a076e6" providerId="ADAL" clId="{F927606F-3955-4046-B7E5-DE75987821BF}" dt="2024-12-04T10:04:57.059" v="1157" actId="478"/>
          <ac:picMkLst>
            <pc:docMk/>
            <pc:sldMk cId="2454742322" sldId="268"/>
            <ac:picMk id="7" creationId="{77A5B135-96E0-9880-F602-D6A2CEC83F41}"/>
          </ac:picMkLst>
        </pc:picChg>
        <pc:picChg chg="del">
          <ac:chgData name="Reiser Martin, EUROBUS" userId="a7ece43d-542f-4e4a-a4cd-ceb5f7a076e6" providerId="ADAL" clId="{F927606F-3955-4046-B7E5-DE75987821BF}" dt="2024-12-04T10:04:57.059" v="1157" actId="478"/>
          <ac:picMkLst>
            <pc:docMk/>
            <pc:sldMk cId="2454742322" sldId="268"/>
            <ac:picMk id="8" creationId="{1315ED0F-423C-1564-554A-57CB49E2108E}"/>
          </ac:picMkLst>
        </pc:picChg>
        <pc:picChg chg="del">
          <ac:chgData name="Reiser Martin, EUROBUS" userId="a7ece43d-542f-4e4a-a4cd-ceb5f7a076e6" providerId="ADAL" clId="{F927606F-3955-4046-B7E5-DE75987821BF}" dt="2024-12-04T10:05:05.390" v="1159" actId="478"/>
          <ac:picMkLst>
            <pc:docMk/>
            <pc:sldMk cId="2454742322" sldId="268"/>
            <ac:picMk id="9" creationId="{7E188B5F-2EA3-E95D-D151-820F45E5B3FF}"/>
          </ac:picMkLst>
        </pc:picChg>
        <pc:picChg chg="del">
          <ac:chgData name="Reiser Martin, EUROBUS" userId="a7ece43d-542f-4e4a-a4cd-ceb5f7a076e6" providerId="ADAL" clId="{F927606F-3955-4046-B7E5-DE75987821BF}" dt="2024-12-04T10:04:57.059" v="1157" actId="478"/>
          <ac:picMkLst>
            <pc:docMk/>
            <pc:sldMk cId="2454742322" sldId="268"/>
            <ac:picMk id="10" creationId="{C905F571-AF9F-6A92-59DB-5CA05AB31D02}"/>
          </ac:picMkLst>
        </pc:picChg>
        <pc:picChg chg="del">
          <ac:chgData name="Reiser Martin, EUROBUS" userId="a7ece43d-542f-4e4a-a4cd-ceb5f7a076e6" providerId="ADAL" clId="{F927606F-3955-4046-B7E5-DE75987821BF}" dt="2024-12-04T10:05:05.390" v="1159" actId="478"/>
          <ac:picMkLst>
            <pc:docMk/>
            <pc:sldMk cId="2454742322" sldId="268"/>
            <ac:picMk id="11" creationId="{FC5E906F-D4CA-54A2-4156-E0A94E502A6C}"/>
          </ac:picMkLst>
        </pc:picChg>
        <pc:picChg chg="mod">
          <ac:chgData name="Reiser Martin, EUROBUS" userId="a7ece43d-542f-4e4a-a4cd-ceb5f7a076e6" providerId="ADAL" clId="{F927606F-3955-4046-B7E5-DE75987821BF}" dt="2024-12-04T10:16:58.675" v="1387"/>
          <ac:picMkLst>
            <pc:docMk/>
            <pc:sldMk cId="2454742322" sldId="268"/>
            <ac:picMk id="12" creationId="{20FDE5C9-67E3-3341-6BA0-ADAE2A6799BF}"/>
          </ac:picMkLst>
        </pc:picChg>
        <pc:picChg chg="del">
          <ac:chgData name="Reiser Martin, EUROBUS" userId="a7ece43d-542f-4e4a-a4cd-ceb5f7a076e6" providerId="ADAL" clId="{F927606F-3955-4046-B7E5-DE75987821BF}" dt="2024-12-04T10:05:00.005" v="1158" actId="478"/>
          <ac:picMkLst>
            <pc:docMk/>
            <pc:sldMk cId="2454742322" sldId="268"/>
            <ac:picMk id="13" creationId="{886DB821-5846-D473-097D-D017284281CC}"/>
          </ac:picMkLst>
        </pc:picChg>
      </pc:sldChg>
      <pc:sldChg chg="addSp delSp modSp add mod">
        <pc:chgData name="Reiser Martin, EUROBUS" userId="a7ece43d-542f-4e4a-a4cd-ceb5f7a076e6" providerId="ADAL" clId="{F927606F-3955-4046-B7E5-DE75987821BF}" dt="2024-12-04T10:33:31.128" v="1426" actId="20577"/>
        <pc:sldMkLst>
          <pc:docMk/>
          <pc:sldMk cId="3029199194" sldId="269"/>
        </pc:sldMkLst>
        <pc:spChg chg="add mod">
          <ac:chgData name="Reiser Martin, EUROBUS" userId="a7ece43d-542f-4e4a-a4cd-ceb5f7a076e6" providerId="ADAL" clId="{F927606F-3955-4046-B7E5-DE75987821BF}" dt="2024-12-04T10:33:31.128" v="1426" actId="20577"/>
          <ac:spMkLst>
            <pc:docMk/>
            <pc:sldMk cId="3029199194" sldId="269"/>
            <ac:spMk id="2" creationId="{418B85F8-8F58-7A26-134F-9AEECC160FAE}"/>
          </ac:spMkLst>
        </pc:spChg>
        <pc:spChg chg="add mod">
          <ac:chgData name="Reiser Martin, EUROBUS" userId="a7ece43d-542f-4e4a-a4cd-ceb5f7a076e6" providerId="ADAL" clId="{F927606F-3955-4046-B7E5-DE75987821BF}" dt="2024-12-04T10:18:27.730" v="1398"/>
          <ac:spMkLst>
            <pc:docMk/>
            <pc:sldMk cId="3029199194" sldId="269"/>
            <ac:spMk id="3" creationId="{0BF34385-6C36-F67C-C2DF-DDE95DB5D046}"/>
          </ac:spMkLst>
        </pc:spChg>
        <pc:spChg chg="mod">
          <ac:chgData name="Reiser Martin, EUROBUS" userId="a7ece43d-542f-4e4a-a4cd-ceb5f7a076e6" providerId="ADAL" clId="{F927606F-3955-4046-B7E5-DE75987821BF}" dt="2024-12-04T10:17:12.170" v="1388"/>
          <ac:spMkLst>
            <pc:docMk/>
            <pc:sldMk cId="3029199194" sldId="269"/>
            <ac:spMk id="5" creationId="{AC1A691D-374C-D2FC-05E1-5D8AE9E5173A}"/>
          </ac:spMkLst>
        </pc:spChg>
        <pc:grpChg chg="mod">
          <ac:chgData name="Reiser Martin, EUROBUS" userId="a7ece43d-542f-4e4a-a4cd-ceb5f7a076e6" providerId="ADAL" clId="{F927606F-3955-4046-B7E5-DE75987821BF}" dt="2024-12-04T10:06:41.959" v="1260" actId="14100"/>
          <ac:grpSpMkLst>
            <pc:docMk/>
            <pc:sldMk cId="3029199194" sldId="269"/>
            <ac:grpSpMk id="15" creationId="{1B427F8A-0324-87E9-2277-55BB94CBE9FF}"/>
          </ac:grpSpMkLst>
        </pc:grpChg>
        <pc:picChg chg="del">
          <ac:chgData name="Reiser Martin, EUROBUS" userId="a7ece43d-542f-4e4a-a4cd-ceb5f7a076e6" providerId="ADAL" clId="{F927606F-3955-4046-B7E5-DE75987821BF}" dt="2024-12-04T10:06:19.138" v="1258" actId="478"/>
          <ac:picMkLst>
            <pc:docMk/>
            <pc:sldMk cId="3029199194" sldId="269"/>
            <ac:picMk id="4" creationId="{93822EFC-FAD9-BB18-77CF-E664D5388562}"/>
          </ac:picMkLst>
        </pc:picChg>
        <pc:picChg chg="del">
          <ac:chgData name="Reiser Martin, EUROBUS" userId="a7ece43d-542f-4e4a-a4cd-ceb5f7a076e6" providerId="ADAL" clId="{F927606F-3955-4046-B7E5-DE75987821BF}" dt="2024-12-04T10:06:15.251" v="1257" actId="478"/>
          <ac:picMkLst>
            <pc:docMk/>
            <pc:sldMk cId="3029199194" sldId="269"/>
            <ac:picMk id="6" creationId="{6D27CAEA-0E1D-BA37-4F85-9A980222D500}"/>
          </ac:picMkLst>
        </pc:picChg>
        <pc:picChg chg="del">
          <ac:chgData name="Reiser Martin, EUROBUS" userId="a7ece43d-542f-4e4a-a4cd-ceb5f7a076e6" providerId="ADAL" clId="{F927606F-3955-4046-B7E5-DE75987821BF}" dt="2024-12-04T10:06:15.251" v="1257" actId="478"/>
          <ac:picMkLst>
            <pc:docMk/>
            <pc:sldMk cId="3029199194" sldId="269"/>
            <ac:picMk id="7" creationId="{DF785EDE-6192-1A71-5B1D-1B83D8791127}"/>
          </ac:picMkLst>
        </pc:picChg>
        <pc:picChg chg="del">
          <ac:chgData name="Reiser Martin, EUROBUS" userId="a7ece43d-542f-4e4a-a4cd-ceb5f7a076e6" providerId="ADAL" clId="{F927606F-3955-4046-B7E5-DE75987821BF}" dt="2024-12-04T10:06:15.251" v="1257" actId="478"/>
          <ac:picMkLst>
            <pc:docMk/>
            <pc:sldMk cId="3029199194" sldId="269"/>
            <ac:picMk id="8" creationId="{3CF69997-E896-8BB1-9A96-BAC612671A45}"/>
          </ac:picMkLst>
        </pc:picChg>
        <pc:picChg chg="del">
          <ac:chgData name="Reiser Martin, EUROBUS" userId="a7ece43d-542f-4e4a-a4cd-ceb5f7a076e6" providerId="ADAL" clId="{F927606F-3955-4046-B7E5-DE75987821BF}" dt="2024-12-04T10:06:19.138" v="1258" actId="478"/>
          <ac:picMkLst>
            <pc:docMk/>
            <pc:sldMk cId="3029199194" sldId="269"/>
            <ac:picMk id="9" creationId="{55CB6472-4F16-B97C-31ED-6B1011ADADAE}"/>
          </ac:picMkLst>
        </pc:picChg>
        <pc:picChg chg="del">
          <ac:chgData name="Reiser Martin, EUROBUS" userId="a7ece43d-542f-4e4a-a4cd-ceb5f7a076e6" providerId="ADAL" clId="{F927606F-3955-4046-B7E5-DE75987821BF}" dt="2024-12-04T10:06:15.251" v="1257" actId="478"/>
          <ac:picMkLst>
            <pc:docMk/>
            <pc:sldMk cId="3029199194" sldId="269"/>
            <ac:picMk id="10" creationId="{2B2A99AE-A152-8F5C-44A6-17453BCA8965}"/>
          </ac:picMkLst>
        </pc:picChg>
        <pc:picChg chg="del">
          <ac:chgData name="Reiser Martin, EUROBUS" userId="a7ece43d-542f-4e4a-a4cd-ceb5f7a076e6" providerId="ADAL" clId="{F927606F-3955-4046-B7E5-DE75987821BF}" dt="2024-12-04T10:06:19.138" v="1258" actId="478"/>
          <ac:picMkLst>
            <pc:docMk/>
            <pc:sldMk cId="3029199194" sldId="269"/>
            <ac:picMk id="11" creationId="{9966570D-C0EE-A758-49E2-7A4006CADC78}"/>
          </ac:picMkLst>
        </pc:picChg>
        <pc:picChg chg="del">
          <ac:chgData name="Reiser Martin, EUROBUS" userId="a7ece43d-542f-4e4a-a4cd-ceb5f7a076e6" providerId="ADAL" clId="{F927606F-3955-4046-B7E5-DE75987821BF}" dt="2024-12-04T10:06:19.138" v="1258" actId="478"/>
          <ac:picMkLst>
            <pc:docMk/>
            <pc:sldMk cId="3029199194" sldId="269"/>
            <ac:picMk id="12" creationId="{A05E7050-0F4D-E595-DD65-B70D07510BC7}"/>
          </ac:picMkLst>
        </pc:picChg>
        <pc:picChg chg="del">
          <ac:chgData name="Reiser Martin, EUROBUS" userId="a7ece43d-542f-4e4a-a4cd-ceb5f7a076e6" providerId="ADAL" clId="{F927606F-3955-4046-B7E5-DE75987821BF}" dt="2024-12-04T10:06:19.138" v="1258" actId="478"/>
          <ac:picMkLst>
            <pc:docMk/>
            <pc:sldMk cId="3029199194" sldId="269"/>
            <ac:picMk id="13" creationId="{50F63345-78AE-6BC2-CC84-0AFB4C0BDF02}"/>
          </ac:picMkLst>
        </pc:picChg>
        <pc:picChg chg="mod">
          <ac:chgData name="Reiser Martin, EUROBUS" userId="a7ece43d-542f-4e4a-a4cd-ceb5f7a076e6" providerId="ADAL" clId="{F927606F-3955-4046-B7E5-DE75987821BF}" dt="2024-12-04T10:25:19.444" v="1422"/>
          <ac:picMkLst>
            <pc:docMk/>
            <pc:sldMk cId="3029199194" sldId="269"/>
            <ac:picMk id="14" creationId="{E3DE2443-0DD6-F3F1-7063-EB7E46356F84}"/>
          </ac:picMkLst>
        </pc:picChg>
      </pc:sldChg>
      <pc:sldChg chg="addSp delSp modSp add mod">
        <pc:chgData name="Reiser Martin, EUROBUS" userId="a7ece43d-542f-4e4a-a4cd-ceb5f7a076e6" providerId="ADAL" clId="{F927606F-3955-4046-B7E5-DE75987821BF}" dt="2024-12-04T10:18:32.201" v="1399"/>
        <pc:sldMkLst>
          <pc:docMk/>
          <pc:sldMk cId="4281991031" sldId="270"/>
        </pc:sldMkLst>
        <pc:spChg chg="add mod">
          <ac:chgData name="Reiser Martin, EUROBUS" userId="a7ece43d-542f-4e4a-a4cd-ceb5f7a076e6" providerId="ADAL" clId="{F927606F-3955-4046-B7E5-DE75987821BF}" dt="2024-12-04T10:08:16.917" v="1368" actId="20577"/>
          <ac:spMkLst>
            <pc:docMk/>
            <pc:sldMk cId="4281991031" sldId="270"/>
            <ac:spMk id="2" creationId="{D4CE9F47-D33A-ACC6-18F6-31A69FE4D2DE}"/>
          </ac:spMkLst>
        </pc:spChg>
        <pc:spChg chg="add mod">
          <ac:chgData name="Reiser Martin, EUROBUS" userId="a7ece43d-542f-4e4a-a4cd-ceb5f7a076e6" providerId="ADAL" clId="{F927606F-3955-4046-B7E5-DE75987821BF}" dt="2024-12-04T10:18:32.201" v="1399"/>
          <ac:spMkLst>
            <pc:docMk/>
            <pc:sldMk cId="4281991031" sldId="270"/>
            <ac:spMk id="3" creationId="{FEB96635-B9B5-15A5-2EBD-57C05A77C50A}"/>
          </ac:spMkLst>
        </pc:spChg>
        <pc:grpChg chg="del">
          <ac:chgData name="Reiser Martin, EUROBUS" userId="a7ece43d-542f-4e4a-a4cd-ceb5f7a076e6" providerId="ADAL" clId="{F927606F-3955-4046-B7E5-DE75987821BF}" dt="2024-12-04T10:07:12.210" v="1311" actId="478"/>
          <ac:grpSpMkLst>
            <pc:docMk/>
            <pc:sldMk cId="4281991031" sldId="270"/>
            <ac:grpSpMk id="15" creationId="{AAB3CFB1-83ED-FD17-3EFF-EEBE9B9B17EA}"/>
          </ac:grpSpMkLst>
        </pc:grpChg>
        <pc:picChg chg="del">
          <ac:chgData name="Reiser Martin, EUROBUS" userId="a7ece43d-542f-4e4a-a4cd-ceb5f7a076e6" providerId="ADAL" clId="{F927606F-3955-4046-B7E5-DE75987821BF}" dt="2024-12-04T10:07:15.180" v="1312" actId="478"/>
          <ac:picMkLst>
            <pc:docMk/>
            <pc:sldMk cId="4281991031" sldId="270"/>
            <ac:picMk id="4" creationId="{C1BC74D3-5E3F-A30A-D793-EF49FA39E9CE}"/>
          </ac:picMkLst>
        </pc:picChg>
        <pc:picChg chg="del">
          <ac:chgData name="Reiser Martin, EUROBUS" userId="a7ece43d-542f-4e4a-a4cd-ceb5f7a076e6" providerId="ADAL" clId="{F927606F-3955-4046-B7E5-DE75987821BF}" dt="2024-12-04T10:07:12.210" v="1311" actId="478"/>
          <ac:picMkLst>
            <pc:docMk/>
            <pc:sldMk cId="4281991031" sldId="270"/>
            <ac:picMk id="6" creationId="{EAF224AA-E4AA-9AD6-A398-A87CE8F64A5D}"/>
          </ac:picMkLst>
        </pc:picChg>
        <pc:picChg chg="del">
          <ac:chgData name="Reiser Martin, EUROBUS" userId="a7ece43d-542f-4e4a-a4cd-ceb5f7a076e6" providerId="ADAL" clId="{F927606F-3955-4046-B7E5-DE75987821BF}" dt="2024-12-04T10:07:12.210" v="1311" actId="478"/>
          <ac:picMkLst>
            <pc:docMk/>
            <pc:sldMk cId="4281991031" sldId="270"/>
            <ac:picMk id="7" creationId="{9A47AA1C-4955-ABD7-B0DD-5A9FBF27A960}"/>
          </ac:picMkLst>
        </pc:picChg>
        <pc:picChg chg="del">
          <ac:chgData name="Reiser Martin, EUROBUS" userId="a7ece43d-542f-4e4a-a4cd-ceb5f7a076e6" providerId="ADAL" clId="{F927606F-3955-4046-B7E5-DE75987821BF}" dt="2024-12-04T10:07:12.210" v="1311" actId="478"/>
          <ac:picMkLst>
            <pc:docMk/>
            <pc:sldMk cId="4281991031" sldId="270"/>
            <ac:picMk id="8" creationId="{0AED04E7-17CB-FF16-EA57-35EBD39ED39C}"/>
          </ac:picMkLst>
        </pc:picChg>
        <pc:picChg chg="del">
          <ac:chgData name="Reiser Martin, EUROBUS" userId="a7ece43d-542f-4e4a-a4cd-ceb5f7a076e6" providerId="ADAL" clId="{F927606F-3955-4046-B7E5-DE75987821BF}" dt="2024-12-04T10:07:15.180" v="1312" actId="478"/>
          <ac:picMkLst>
            <pc:docMk/>
            <pc:sldMk cId="4281991031" sldId="270"/>
            <ac:picMk id="9" creationId="{0100967B-723C-2A9C-612F-A900792DFA7E}"/>
          </ac:picMkLst>
        </pc:picChg>
        <pc:picChg chg="del">
          <ac:chgData name="Reiser Martin, EUROBUS" userId="a7ece43d-542f-4e4a-a4cd-ceb5f7a076e6" providerId="ADAL" clId="{F927606F-3955-4046-B7E5-DE75987821BF}" dt="2024-12-04T10:07:12.210" v="1311" actId="478"/>
          <ac:picMkLst>
            <pc:docMk/>
            <pc:sldMk cId="4281991031" sldId="270"/>
            <ac:picMk id="10" creationId="{5128B402-41D8-26A9-BB34-0C4B7A1BA250}"/>
          </ac:picMkLst>
        </pc:picChg>
        <pc:picChg chg="del">
          <ac:chgData name="Reiser Martin, EUROBUS" userId="a7ece43d-542f-4e4a-a4cd-ceb5f7a076e6" providerId="ADAL" clId="{F927606F-3955-4046-B7E5-DE75987821BF}" dt="2024-12-04T10:07:15.180" v="1312" actId="478"/>
          <ac:picMkLst>
            <pc:docMk/>
            <pc:sldMk cId="4281991031" sldId="270"/>
            <ac:picMk id="11" creationId="{A7BC430B-BDD5-5437-EDEF-FED360EB119E}"/>
          </ac:picMkLst>
        </pc:picChg>
        <pc:picChg chg="del">
          <ac:chgData name="Reiser Martin, EUROBUS" userId="a7ece43d-542f-4e4a-a4cd-ceb5f7a076e6" providerId="ADAL" clId="{F927606F-3955-4046-B7E5-DE75987821BF}" dt="2024-12-04T10:07:15.180" v="1312" actId="478"/>
          <ac:picMkLst>
            <pc:docMk/>
            <pc:sldMk cId="4281991031" sldId="270"/>
            <ac:picMk id="12" creationId="{1281CDD1-6404-180E-574F-F665F651F922}"/>
          </ac:picMkLst>
        </pc:picChg>
        <pc:picChg chg="mod">
          <ac:chgData name="Reiser Martin, EUROBUS" userId="a7ece43d-542f-4e4a-a4cd-ceb5f7a076e6" providerId="ADAL" clId="{F927606F-3955-4046-B7E5-DE75987821BF}" dt="2024-12-04T10:17:22.154" v="1389"/>
          <ac:picMkLst>
            <pc:docMk/>
            <pc:sldMk cId="4281991031" sldId="270"/>
            <ac:picMk id="13" creationId="{5BD38203-84E6-4C27-5BB5-D4B20DA9A2AD}"/>
          </ac:picMkLst>
        </pc:picChg>
      </pc:sldChg>
      <pc:sldChg chg="addSp delSp modSp add mod">
        <pc:chgData name="Reiser Martin, EUROBUS" userId="a7ece43d-542f-4e4a-a4cd-ceb5f7a076e6" providerId="ADAL" clId="{F927606F-3955-4046-B7E5-DE75987821BF}" dt="2024-12-04T12:03:13.604" v="1681" actId="478"/>
        <pc:sldMkLst>
          <pc:docMk/>
          <pc:sldMk cId="708463397" sldId="271"/>
        </pc:sldMkLst>
        <pc:spChg chg="add mod">
          <ac:chgData name="Reiser Martin, EUROBUS" userId="a7ece43d-542f-4e4a-a4cd-ceb5f7a076e6" providerId="ADAL" clId="{F927606F-3955-4046-B7E5-DE75987821BF}" dt="2024-12-04T12:02:46.167" v="1679" actId="20577"/>
          <ac:spMkLst>
            <pc:docMk/>
            <pc:sldMk cId="708463397" sldId="271"/>
            <ac:spMk id="2" creationId="{3F4389C6-CDED-0CE9-034C-EF13BEAD8DCC}"/>
          </ac:spMkLst>
        </pc:spChg>
        <pc:grpChg chg="del">
          <ac:chgData name="Reiser Martin, EUROBUS" userId="a7ece43d-542f-4e4a-a4cd-ceb5f7a076e6" providerId="ADAL" clId="{F927606F-3955-4046-B7E5-DE75987821BF}" dt="2024-12-04T12:03:09.508" v="1680" actId="478"/>
          <ac:grpSpMkLst>
            <pc:docMk/>
            <pc:sldMk cId="708463397" sldId="271"/>
            <ac:grpSpMk id="15" creationId="{D527F8BF-3F80-B022-D2D8-239F97BBA605}"/>
          </ac:grpSpMkLst>
        </pc:grpChg>
        <pc:picChg chg="del">
          <ac:chgData name="Reiser Martin, EUROBUS" userId="a7ece43d-542f-4e4a-a4cd-ceb5f7a076e6" providerId="ADAL" clId="{F927606F-3955-4046-B7E5-DE75987821BF}" dt="2024-12-04T12:03:13.604" v="1681" actId="478"/>
          <ac:picMkLst>
            <pc:docMk/>
            <pc:sldMk cId="708463397" sldId="271"/>
            <ac:picMk id="4" creationId="{FD828BE7-4D22-E2B6-9614-AB27D5830DFB}"/>
          </ac:picMkLst>
        </pc:picChg>
        <pc:picChg chg="del">
          <ac:chgData name="Reiser Martin, EUROBUS" userId="a7ece43d-542f-4e4a-a4cd-ceb5f7a076e6" providerId="ADAL" clId="{F927606F-3955-4046-B7E5-DE75987821BF}" dt="2024-12-04T12:03:09.508" v="1680" actId="478"/>
          <ac:picMkLst>
            <pc:docMk/>
            <pc:sldMk cId="708463397" sldId="271"/>
            <ac:picMk id="6" creationId="{4BD4D467-ABF4-F312-30AD-21EC17726058}"/>
          </ac:picMkLst>
        </pc:picChg>
        <pc:picChg chg="del">
          <ac:chgData name="Reiser Martin, EUROBUS" userId="a7ece43d-542f-4e4a-a4cd-ceb5f7a076e6" providerId="ADAL" clId="{F927606F-3955-4046-B7E5-DE75987821BF}" dt="2024-12-04T12:03:09.508" v="1680" actId="478"/>
          <ac:picMkLst>
            <pc:docMk/>
            <pc:sldMk cId="708463397" sldId="271"/>
            <ac:picMk id="7" creationId="{9479F132-36D2-2DD6-E7E2-43AA2A67E7AA}"/>
          </ac:picMkLst>
        </pc:picChg>
        <pc:picChg chg="del">
          <ac:chgData name="Reiser Martin, EUROBUS" userId="a7ece43d-542f-4e4a-a4cd-ceb5f7a076e6" providerId="ADAL" clId="{F927606F-3955-4046-B7E5-DE75987821BF}" dt="2024-12-04T12:03:09.508" v="1680" actId="478"/>
          <ac:picMkLst>
            <pc:docMk/>
            <pc:sldMk cId="708463397" sldId="271"/>
            <ac:picMk id="8" creationId="{FCDC8952-94FA-F56D-EFC1-B3C68448DAD2}"/>
          </ac:picMkLst>
        </pc:picChg>
        <pc:picChg chg="del">
          <ac:chgData name="Reiser Martin, EUROBUS" userId="a7ece43d-542f-4e4a-a4cd-ceb5f7a076e6" providerId="ADAL" clId="{F927606F-3955-4046-B7E5-DE75987821BF}" dt="2024-12-04T12:03:09.508" v="1680" actId="478"/>
          <ac:picMkLst>
            <pc:docMk/>
            <pc:sldMk cId="708463397" sldId="271"/>
            <ac:picMk id="9" creationId="{EF1D01E9-05A8-1201-325A-65E8C3EE863B}"/>
          </ac:picMkLst>
        </pc:picChg>
        <pc:picChg chg="del">
          <ac:chgData name="Reiser Martin, EUROBUS" userId="a7ece43d-542f-4e4a-a4cd-ceb5f7a076e6" providerId="ADAL" clId="{F927606F-3955-4046-B7E5-DE75987821BF}" dt="2024-12-04T12:03:13.604" v="1681" actId="478"/>
          <ac:picMkLst>
            <pc:docMk/>
            <pc:sldMk cId="708463397" sldId="271"/>
            <ac:picMk id="10" creationId="{6BB7106C-6CE9-1E49-E745-E0A8498A7999}"/>
          </ac:picMkLst>
        </pc:picChg>
        <pc:picChg chg="del">
          <ac:chgData name="Reiser Martin, EUROBUS" userId="a7ece43d-542f-4e4a-a4cd-ceb5f7a076e6" providerId="ADAL" clId="{F927606F-3955-4046-B7E5-DE75987821BF}" dt="2024-12-04T12:03:09.508" v="1680" actId="478"/>
          <ac:picMkLst>
            <pc:docMk/>
            <pc:sldMk cId="708463397" sldId="271"/>
            <ac:picMk id="11" creationId="{8053C59E-797E-DD8F-0151-8914ED91D6F8}"/>
          </ac:picMkLst>
        </pc:picChg>
        <pc:picChg chg="del">
          <ac:chgData name="Reiser Martin, EUROBUS" userId="a7ece43d-542f-4e4a-a4cd-ceb5f7a076e6" providerId="ADAL" clId="{F927606F-3955-4046-B7E5-DE75987821BF}" dt="2024-12-04T12:03:09.508" v="1680" actId="478"/>
          <ac:picMkLst>
            <pc:docMk/>
            <pc:sldMk cId="708463397" sldId="271"/>
            <ac:picMk id="12" creationId="{F3CDE296-4213-086F-4A32-30BB3BAB7591}"/>
          </ac:picMkLst>
        </pc:picChg>
        <pc:picChg chg="del">
          <ac:chgData name="Reiser Martin, EUROBUS" userId="a7ece43d-542f-4e4a-a4cd-ceb5f7a076e6" providerId="ADAL" clId="{F927606F-3955-4046-B7E5-DE75987821BF}" dt="2024-12-04T12:03:09.508" v="1680" actId="478"/>
          <ac:picMkLst>
            <pc:docMk/>
            <pc:sldMk cId="708463397" sldId="271"/>
            <ac:picMk id="13" creationId="{3DC17F90-C94E-933A-1CAD-0631E12421B1}"/>
          </ac:picMkLst>
        </pc:picChg>
      </pc:sldChg>
      <pc:sldChg chg="addSp delSp modSp add mod ord">
        <pc:chgData name="Reiser Martin, EUROBUS" userId="a7ece43d-542f-4e4a-a4cd-ceb5f7a076e6" providerId="ADAL" clId="{F927606F-3955-4046-B7E5-DE75987821BF}" dt="2024-12-04T10:43:36.552" v="1660" actId="20577"/>
        <pc:sldMkLst>
          <pc:docMk/>
          <pc:sldMk cId="2370754973" sldId="272"/>
        </pc:sldMkLst>
        <pc:spChg chg="add del mod">
          <ac:chgData name="Reiser Martin, EUROBUS" userId="a7ece43d-542f-4e4a-a4cd-ceb5f7a076e6" providerId="ADAL" clId="{F927606F-3955-4046-B7E5-DE75987821BF}" dt="2024-12-04T10:34:50.794" v="1427" actId="478"/>
          <ac:spMkLst>
            <pc:docMk/>
            <pc:sldMk cId="2370754973" sldId="272"/>
            <ac:spMk id="2" creationId="{408D6CC5-5590-8DF5-DDEC-C0804BB99844}"/>
          </ac:spMkLst>
        </pc:spChg>
        <pc:spChg chg="add mod">
          <ac:chgData name="Reiser Martin, EUROBUS" userId="a7ece43d-542f-4e4a-a4cd-ceb5f7a076e6" providerId="ADAL" clId="{F927606F-3955-4046-B7E5-DE75987821BF}" dt="2024-12-04T10:41:02.588" v="1550" actId="20577"/>
          <ac:spMkLst>
            <pc:docMk/>
            <pc:sldMk cId="2370754973" sldId="272"/>
            <ac:spMk id="3" creationId="{30A32D7F-99F2-4486-6388-ED3FDC0E9D32}"/>
          </ac:spMkLst>
        </pc:spChg>
        <pc:spChg chg="add del mod">
          <ac:chgData name="Reiser Martin, EUROBUS" userId="a7ece43d-542f-4e4a-a4cd-ceb5f7a076e6" providerId="ADAL" clId="{F927606F-3955-4046-B7E5-DE75987821BF}" dt="2024-12-04T10:41:07.681" v="1551" actId="478"/>
          <ac:spMkLst>
            <pc:docMk/>
            <pc:sldMk cId="2370754973" sldId="272"/>
            <ac:spMk id="16" creationId="{8B2F43CD-844C-83B5-DDFF-E1BC047E7A75}"/>
          </ac:spMkLst>
        </pc:spChg>
        <pc:spChg chg="add mod">
          <ac:chgData name="Reiser Martin, EUROBUS" userId="a7ece43d-542f-4e4a-a4cd-ceb5f7a076e6" providerId="ADAL" clId="{F927606F-3955-4046-B7E5-DE75987821BF}" dt="2024-12-04T10:42:18.699" v="1626" actId="20577"/>
          <ac:spMkLst>
            <pc:docMk/>
            <pc:sldMk cId="2370754973" sldId="272"/>
            <ac:spMk id="17" creationId="{DAEE4C54-568D-5019-9C54-D33BF17146A5}"/>
          </ac:spMkLst>
        </pc:spChg>
        <pc:spChg chg="add mod">
          <ac:chgData name="Reiser Martin, EUROBUS" userId="a7ece43d-542f-4e4a-a4cd-ceb5f7a076e6" providerId="ADAL" clId="{F927606F-3955-4046-B7E5-DE75987821BF}" dt="2024-12-04T10:43:36.552" v="1660" actId="20577"/>
          <ac:spMkLst>
            <pc:docMk/>
            <pc:sldMk cId="2370754973" sldId="272"/>
            <ac:spMk id="18" creationId="{2AC2EF71-553F-A638-8A11-F846D8E92BE2}"/>
          </ac:spMkLst>
        </pc:spChg>
        <pc:grpChg chg="mod">
          <ac:chgData name="Reiser Martin, EUROBUS" userId="a7ece43d-542f-4e4a-a4cd-ceb5f7a076e6" providerId="ADAL" clId="{F927606F-3955-4046-B7E5-DE75987821BF}" dt="2024-12-04T10:38:02.102" v="1447" actId="1076"/>
          <ac:grpSpMkLst>
            <pc:docMk/>
            <pc:sldMk cId="2370754973" sldId="272"/>
            <ac:grpSpMk id="15" creationId="{BF53501E-3948-DADD-826E-D7A0A391A20F}"/>
          </ac:grpSpMkLst>
        </pc:grpChg>
        <pc:picChg chg="mod">
          <ac:chgData name="Reiser Martin, EUROBUS" userId="a7ece43d-542f-4e4a-a4cd-ceb5f7a076e6" providerId="ADAL" clId="{F927606F-3955-4046-B7E5-DE75987821BF}" dt="2024-12-04T10:36:55.766" v="1438" actId="1076"/>
          <ac:picMkLst>
            <pc:docMk/>
            <pc:sldMk cId="2370754973" sldId="272"/>
            <ac:picMk id="4" creationId="{9073B290-0667-8C7E-9C7B-A03968B9676D}"/>
          </ac:picMkLst>
        </pc:picChg>
        <pc:picChg chg="mod">
          <ac:chgData name="Reiser Martin, EUROBUS" userId="a7ece43d-542f-4e4a-a4cd-ceb5f7a076e6" providerId="ADAL" clId="{F927606F-3955-4046-B7E5-DE75987821BF}" dt="2024-12-04T10:37:10.483" v="1440" actId="1076"/>
          <ac:picMkLst>
            <pc:docMk/>
            <pc:sldMk cId="2370754973" sldId="272"/>
            <ac:picMk id="6" creationId="{32D64FCB-6D3A-6AA5-D96B-93FFB95684DD}"/>
          </ac:picMkLst>
        </pc:picChg>
        <pc:picChg chg="mod">
          <ac:chgData name="Reiser Martin, EUROBUS" userId="a7ece43d-542f-4e4a-a4cd-ceb5f7a076e6" providerId="ADAL" clId="{F927606F-3955-4046-B7E5-DE75987821BF}" dt="2024-12-04T10:36:40.789" v="1437" actId="1076"/>
          <ac:picMkLst>
            <pc:docMk/>
            <pc:sldMk cId="2370754973" sldId="272"/>
            <ac:picMk id="7" creationId="{F9FD4C6C-38E3-FA27-7831-F81E57E767EF}"/>
          </ac:picMkLst>
        </pc:picChg>
        <pc:picChg chg="mod">
          <ac:chgData name="Reiser Martin, EUROBUS" userId="a7ece43d-542f-4e4a-a4cd-ceb5f7a076e6" providerId="ADAL" clId="{F927606F-3955-4046-B7E5-DE75987821BF}" dt="2024-12-04T10:37:31.276" v="1443" actId="1076"/>
          <ac:picMkLst>
            <pc:docMk/>
            <pc:sldMk cId="2370754973" sldId="272"/>
            <ac:picMk id="8" creationId="{A8BF102A-0F70-E785-FAC1-6B8E700E1C7C}"/>
          </ac:picMkLst>
        </pc:picChg>
        <pc:picChg chg="mod">
          <ac:chgData name="Reiser Martin, EUROBUS" userId="a7ece43d-542f-4e4a-a4cd-ceb5f7a076e6" providerId="ADAL" clId="{F927606F-3955-4046-B7E5-DE75987821BF}" dt="2024-12-04T10:37:17.484" v="1442" actId="1076"/>
          <ac:picMkLst>
            <pc:docMk/>
            <pc:sldMk cId="2370754973" sldId="272"/>
            <ac:picMk id="9" creationId="{C2FF9E81-147A-EAFD-CF1C-5271FC691B6D}"/>
          </ac:picMkLst>
        </pc:picChg>
        <pc:picChg chg="mod">
          <ac:chgData name="Reiser Martin, EUROBUS" userId="a7ece43d-542f-4e4a-a4cd-ceb5f7a076e6" providerId="ADAL" clId="{F927606F-3955-4046-B7E5-DE75987821BF}" dt="2024-12-04T10:35:55.358" v="1432" actId="1076"/>
          <ac:picMkLst>
            <pc:docMk/>
            <pc:sldMk cId="2370754973" sldId="272"/>
            <ac:picMk id="10" creationId="{7C35CCAB-0AE9-79F6-5AE1-FB987A2E1233}"/>
          </ac:picMkLst>
        </pc:picChg>
        <pc:picChg chg="mod">
          <ac:chgData name="Reiser Martin, EUROBUS" userId="a7ece43d-542f-4e4a-a4cd-ceb5f7a076e6" providerId="ADAL" clId="{F927606F-3955-4046-B7E5-DE75987821BF}" dt="2024-12-04T10:36:02.542" v="1434" actId="1076"/>
          <ac:picMkLst>
            <pc:docMk/>
            <pc:sldMk cId="2370754973" sldId="272"/>
            <ac:picMk id="11" creationId="{0CD4B609-4BB4-DA8F-D9CE-EB34F38A31A8}"/>
          </ac:picMkLst>
        </pc:picChg>
        <pc:picChg chg="mod">
          <ac:chgData name="Reiser Martin, EUROBUS" userId="a7ece43d-542f-4e4a-a4cd-ceb5f7a076e6" providerId="ADAL" clId="{F927606F-3955-4046-B7E5-DE75987821BF}" dt="2024-12-04T10:37:40.816" v="1444" actId="1076"/>
          <ac:picMkLst>
            <pc:docMk/>
            <pc:sldMk cId="2370754973" sldId="272"/>
            <ac:picMk id="12" creationId="{57759B0E-ED59-7E42-C3BC-B0049B037568}"/>
          </ac:picMkLst>
        </pc:picChg>
        <pc:picChg chg="mod">
          <ac:chgData name="Reiser Martin, EUROBUS" userId="a7ece43d-542f-4e4a-a4cd-ceb5f7a076e6" providerId="ADAL" clId="{F927606F-3955-4046-B7E5-DE75987821BF}" dt="2024-12-04T10:37:57.192" v="1446" actId="1076"/>
          <ac:picMkLst>
            <pc:docMk/>
            <pc:sldMk cId="2370754973" sldId="272"/>
            <ac:picMk id="13" creationId="{F19EAD4C-D7B9-56F7-BFA4-0DFAF9C55DB0}"/>
          </ac:picMkLst>
        </pc:picChg>
      </pc:sldChg>
      <pc:sldChg chg="add">
        <pc:chgData name="Reiser Martin, EUROBUS" userId="a7ece43d-542f-4e4a-a4cd-ceb5f7a076e6" providerId="ADAL" clId="{F927606F-3955-4046-B7E5-DE75987821BF}" dt="2024-12-04T09:52:46.574" v="755"/>
        <pc:sldMkLst>
          <pc:docMk/>
          <pc:sldMk cId="1240769337" sldId="27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186AAA-996D-9C92-1AF6-8994A71A0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A909CFE-E61B-4E1F-76C4-71176B01E9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7938EB-1B00-B032-177B-2E6196731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AF61-F10A-487E-ACD1-215367D7B6FF}" type="datetimeFigureOut">
              <a:rPr lang="de-CH" smtClean="0"/>
              <a:t>04.12.2024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940CF3-0A15-2234-8A9D-9F9FE244F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82AA6F-B1AA-0CB1-4CA9-4B67F6A11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77F4-0631-49E9-9769-A23FB2F7493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49923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E3B690-A346-E575-1F29-3F873170E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5B35E43-1376-0E9E-ED4A-CB8DEEDC4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A35A2B-E006-8984-EB48-BD3156EAA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AF61-F10A-487E-ACD1-215367D7B6FF}" type="datetimeFigureOut">
              <a:rPr lang="de-CH" smtClean="0"/>
              <a:t>04.12.2024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AFEA02-D301-3DE4-A4AE-562C97401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206AAA-9428-075D-F6B1-5F7A1F4B2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77F4-0631-49E9-9769-A23FB2F7493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5435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D2EC27E-C3AE-35F1-3261-A72B0CA7AC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F2B7380-959D-FF54-514E-7DF06C38E4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509CEF3-8370-D0D4-ED75-B37EAA2D7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AF61-F10A-487E-ACD1-215367D7B6FF}" type="datetimeFigureOut">
              <a:rPr lang="de-CH" smtClean="0"/>
              <a:t>04.12.2024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A2CA994-D8A4-0E0A-B14F-4FD77B9A8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56A9C1-FF5E-726A-1C18-075BEE2CD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77F4-0631-49E9-9769-A23FB2F7493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67434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29B24-CD61-9837-9F19-A04224E03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BC0F1-9FBD-9EB8-EAAD-38B66A28A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AABAA0-23B0-F840-8CB8-C13215C41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AF61-F10A-487E-ACD1-215367D7B6FF}" type="datetimeFigureOut">
              <a:rPr lang="de-CH" smtClean="0"/>
              <a:t>04.12.2024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D994BE9-7D4A-A689-366A-B5F4272C0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1B1660-4F32-0542-4D42-847B38E2B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77F4-0631-49E9-9769-A23FB2F7493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72443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D24596-B3BA-61EE-D4F8-2F1AF8E93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6CCD87E-08DE-0A06-2A02-75236D776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A5B6FB-80C8-5BF2-FE53-526FF592D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AF61-F10A-487E-ACD1-215367D7B6FF}" type="datetimeFigureOut">
              <a:rPr lang="de-CH" smtClean="0"/>
              <a:t>04.12.2024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E49F5F-ED50-C1A5-F27D-CB54B7D20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5CC5FA-3844-2222-63B2-70894B057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77F4-0631-49E9-9769-A23FB2F7493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8557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60F2E1-CD9D-0CBF-A878-670A27CF5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3C4BD7-3C4F-BD56-3343-698706060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D578DBC-2BCF-2DDD-C52C-76ECFCCA1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B53BBF7-6DAC-88BD-6A50-8739BCC0B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AF61-F10A-487E-ACD1-215367D7B6FF}" type="datetimeFigureOut">
              <a:rPr lang="de-CH" smtClean="0"/>
              <a:t>04.12.2024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184FA1F-D0C5-FD6B-161E-A0E9C6956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E082D8F-D94C-59A0-22AD-7A0DEC98C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77F4-0631-49E9-9769-A23FB2F7493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96566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D708E0-7C80-38B1-54BA-3259A654C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1AD180D-3A2D-4896-EC70-1533E6DA5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94AF6EE-450F-8384-9AD1-D453EDA208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EFCD426-7F0B-1BD7-BD29-782E5C71DE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292F0AB-5CC9-50EA-35F2-F6E7995BBB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1B04DA-DD6A-FC2C-B4D3-403B9B939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AF61-F10A-487E-ACD1-215367D7B6FF}" type="datetimeFigureOut">
              <a:rPr lang="de-CH" smtClean="0"/>
              <a:t>04.12.2024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FF6EFAE-BF4D-48D4-CC90-97B5EB16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9C7FE3-297B-49D4-B5F7-8FAC6898B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77F4-0631-49E9-9769-A23FB2F7493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82744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1B0E89-D5FB-B758-6962-290E5D1B3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F6AE22-E0DF-76DC-FA94-5B7883D35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AF61-F10A-487E-ACD1-215367D7B6FF}" type="datetimeFigureOut">
              <a:rPr lang="de-CH" smtClean="0"/>
              <a:t>04.12.2024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584FB58-2168-42AD-8383-027D9F7C2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F7FF61-D1B5-A373-484E-F2A4E4A9A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77F4-0631-49E9-9769-A23FB2F7493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9410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54E97C8-8535-66D5-6F6D-3268CE0C5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AF61-F10A-487E-ACD1-215367D7B6FF}" type="datetimeFigureOut">
              <a:rPr lang="de-CH" smtClean="0"/>
              <a:t>04.12.2024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AFBC744-CB7F-6856-972B-D1C86455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0CED168-1515-B907-8D28-9590EC295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77F4-0631-49E9-9769-A23FB2F7493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88715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CE2120-BA5E-E229-9353-0E45B76A9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7A8217-4761-3198-8DA1-2A09F0338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656E2A8-6814-3964-5D8D-68E7FD80ED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D422B9F-1A6A-F81E-4674-C7A5ED49C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AF61-F10A-487E-ACD1-215367D7B6FF}" type="datetimeFigureOut">
              <a:rPr lang="de-CH" smtClean="0"/>
              <a:t>04.12.2024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E5994E4-570F-3C50-1B5F-A282D0C02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43CFF38-9937-BBC6-18F5-7BA14F302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77F4-0631-49E9-9769-A23FB2F7493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2159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81FEF0-CDFA-F982-70C4-1E60A0F09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FCFE850-0D7A-39EE-9CEC-B0C388AF83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610008B-55C0-8684-D423-BABAE44FF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7A9FABC-A629-6A2F-5BDD-7EF6C5926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AF61-F10A-487E-ACD1-215367D7B6FF}" type="datetimeFigureOut">
              <a:rPr lang="de-CH" smtClean="0"/>
              <a:t>04.12.2024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193558E-F4D8-752A-584F-70E7ADCE5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F8010F1-BC5E-949E-8FFB-B0634435A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77F4-0631-49E9-9769-A23FB2F7493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92347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1F18F68-68A3-B3A3-833D-AC5102F94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95E2C2E-A066-9445-9992-6C23BF22F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CBCB4B-F83C-1561-C97E-E01780A308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F1AF61-F10A-487E-ACD1-215367D7B6FF}" type="datetimeFigureOut">
              <a:rPr lang="de-CH" smtClean="0"/>
              <a:t>04.12.2024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ACE022-7293-94C1-7A4E-AC776F53B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3144529-F5AA-C900-FD3C-FE8D799D8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F077F4-0631-49E9-9769-A23FB2F7493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6707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vgsilh.com/de/image/2084776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10.xml"/><Relationship Id="rId18" Type="http://schemas.openxmlformats.org/officeDocument/2006/relationships/image" Target="../media/image10.png"/><Relationship Id="rId3" Type="http://schemas.openxmlformats.org/officeDocument/2006/relationships/image" Target="../media/image3.svg"/><Relationship Id="rId21" Type="http://schemas.openxmlformats.org/officeDocument/2006/relationships/slide" Target="slide13.xml"/><Relationship Id="rId7" Type="http://schemas.openxmlformats.org/officeDocument/2006/relationships/slide" Target="slide9.xml"/><Relationship Id="rId12" Type="http://schemas.openxmlformats.org/officeDocument/2006/relationships/image" Target="../media/image7.png"/><Relationship Id="rId17" Type="http://schemas.openxmlformats.org/officeDocument/2006/relationships/slide" Target="slide7.xml"/><Relationship Id="rId2" Type="http://schemas.openxmlformats.org/officeDocument/2006/relationships/image" Target="../media/image2.png"/><Relationship Id="rId16" Type="http://schemas.openxmlformats.org/officeDocument/2006/relationships/image" Target="../media/image9.jp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slide" Target="slide11.xml"/><Relationship Id="rId24" Type="http://schemas.openxmlformats.org/officeDocument/2006/relationships/image" Target="../media/image13.png"/><Relationship Id="rId5" Type="http://schemas.openxmlformats.org/officeDocument/2006/relationships/slide" Target="slide5.xml"/><Relationship Id="rId15" Type="http://schemas.openxmlformats.org/officeDocument/2006/relationships/slide" Target="slide6.xml"/><Relationship Id="rId23" Type="http://schemas.openxmlformats.org/officeDocument/2006/relationships/slide" Target="slide14.xml"/><Relationship Id="rId10" Type="http://schemas.openxmlformats.org/officeDocument/2006/relationships/image" Target="../media/image6.png"/><Relationship Id="rId19" Type="http://schemas.openxmlformats.org/officeDocument/2006/relationships/slide" Target="slide12.xml"/><Relationship Id="rId4" Type="http://schemas.openxmlformats.org/officeDocument/2006/relationships/hyperlink" Target="https://svgsilh.com/de/image/2084776.html" TargetMode="External"/><Relationship Id="rId9" Type="http://schemas.openxmlformats.org/officeDocument/2006/relationships/slide" Target="slide8.xml"/><Relationship Id="rId14" Type="http://schemas.openxmlformats.org/officeDocument/2006/relationships/image" Target="../media/image8.png"/><Relationship Id="rId2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9.jpg"/><Relationship Id="rId18" Type="http://schemas.openxmlformats.org/officeDocument/2006/relationships/slide" Target="slide24.xml"/><Relationship Id="rId3" Type="http://schemas.openxmlformats.org/officeDocument/2006/relationships/image" Target="../media/image4.png"/><Relationship Id="rId21" Type="http://schemas.openxmlformats.org/officeDocument/2006/relationships/image" Target="../media/image12.png"/><Relationship Id="rId7" Type="http://schemas.openxmlformats.org/officeDocument/2006/relationships/image" Target="../media/image6.png"/><Relationship Id="rId12" Type="http://schemas.openxmlformats.org/officeDocument/2006/relationships/slide" Target="slide16.xml"/><Relationship Id="rId17" Type="http://schemas.openxmlformats.org/officeDocument/2006/relationships/image" Target="../media/image11.png"/><Relationship Id="rId2" Type="http://schemas.openxmlformats.org/officeDocument/2006/relationships/slide" Target="slide15.xml"/><Relationship Id="rId16" Type="http://schemas.openxmlformats.org/officeDocument/2006/relationships/slide" Target="slide22.xml"/><Relationship Id="rId20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slide" Target="slide20.xml"/><Relationship Id="rId19" Type="http://schemas.openxmlformats.org/officeDocument/2006/relationships/image" Target="../media/image13.png"/><Relationship Id="rId4" Type="http://schemas.openxmlformats.org/officeDocument/2006/relationships/slide" Target="slide19.xml"/><Relationship Id="rId9" Type="http://schemas.openxmlformats.org/officeDocument/2006/relationships/image" Target="../media/image7.png"/><Relationship Id="rId14" Type="http://schemas.openxmlformats.org/officeDocument/2006/relationships/slide" Target="slide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2D918B-1213-2741-FF06-AD7765471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10 taktischen Regeln mit Mnemotechnik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D47F911-4972-67CF-75EA-E36C98C00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sz="3600" dirty="0"/>
              <a:t>10 Punkte auf den eigenen Körper legen</a:t>
            </a:r>
          </a:p>
          <a:p>
            <a:r>
              <a:rPr lang="de-CH" sz="3600" dirty="0"/>
              <a:t>10 Punkte auf dem Körper mit Bildern verknüpfen</a:t>
            </a:r>
          </a:p>
          <a:p>
            <a:r>
              <a:rPr lang="de-CH" sz="3600" dirty="0"/>
              <a:t>10 Bildern einer Bedeutung zuordnen</a:t>
            </a:r>
          </a:p>
          <a:p>
            <a:r>
              <a:rPr lang="de-CH" sz="3600" dirty="0"/>
              <a:t>10 Punkte repetieren</a:t>
            </a:r>
          </a:p>
          <a:p>
            <a:r>
              <a:rPr lang="de-CH" sz="3600" dirty="0"/>
              <a:t>10 – Punkte - Test</a:t>
            </a:r>
          </a:p>
          <a:p>
            <a:endParaRPr lang="de-CH" dirty="0"/>
          </a:p>
          <a:p>
            <a:endParaRPr lang="de-CH" dirty="0"/>
          </a:p>
        </p:txBody>
      </p:sp>
      <p:pic>
        <p:nvPicPr>
          <p:cNvPr id="5" name="Grafik 4" descr="Ein Bild, das Kreis, Screenshot, Text, Grafiken enthält.&#10;&#10;Automatisch generierte Beschreibung">
            <a:extLst>
              <a:ext uri="{FF2B5EF4-FFF2-40B4-BE49-F238E27FC236}">
                <a16:creationId xmlns:a16="http://schemas.microsoft.com/office/drawing/2014/main" id="{3451A1C0-BD66-8EF0-484B-F4A2C2329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195" y="3849358"/>
            <a:ext cx="2327606" cy="232760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8C658BD-06CB-DA95-C4D2-DC41CBBB11B7}"/>
              </a:ext>
            </a:extLst>
          </p:cNvPr>
          <p:cNvSpPr txBox="1"/>
          <p:nvPr/>
        </p:nvSpPr>
        <p:spPr>
          <a:xfrm>
            <a:off x="9026195" y="5864251"/>
            <a:ext cx="2327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>
                    <a:lumMod val="95000"/>
                  </a:schemeClr>
                </a:solidFill>
              </a:rPr>
              <a:t>KI generiertes Bild</a:t>
            </a:r>
            <a:endParaRPr lang="de-CH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012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27319-4CC3-1801-49A5-A99342420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Person, Menschliches Gesicht, Kleidung, Im Haus enthält.&#10;&#10;Automatisch generierte Beschreibung">
            <a:hlinkClick r:id="rId2" action="ppaction://hlinksldjump"/>
            <a:extLst>
              <a:ext uri="{FF2B5EF4-FFF2-40B4-BE49-F238E27FC236}">
                <a16:creationId xmlns:a16="http://schemas.microsoft.com/office/drawing/2014/main" id="{C63FC41D-E467-A42E-B504-65F29C41F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88" y="1027798"/>
            <a:ext cx="8413897" cy="500612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69BDA38-4A41-60D0-31CB-CA105737DD7A}"/>
              </a:ext>
            </a:extLst>
          </p:cNvPr>
          <p:cNvSpPr txBox="1"/>
          <p:nvPr/>
        </p:nvSpPr>
        <p:spPr>
          <a:xfrm>
            <a:off x="1694989" y="381467"/>
            <a:ext cx="8413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600" dirty="0"/>
              <a:t>Shirt ausstopfen - Präparieren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DBB0F37-F946-F1AB-C0DE-6382BAED5837}"/>
              </a:ext>
            </a:extLst>
          </p:cNvPr>
          <p:cNvSpPr txBox="1"/>
          <p:nvPr/>
        </p:nvSpPr>
        <p:spPr>
          <a:xfrm>
            <a:off x="7556422" y="6518606"/>
            <a:ext cx="4594439" cy="380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Bilder sind KI-generiert mit </a:t>
            </a:r>
            <a:r>
              <a:rPr lang="de-CH" dirty="0" err="1"/>
              <a:t>chat</a:t>
            </a:r>
            <a:r>
              <a:rPr lang="de-CH" dirty="0"/>
              <a:t> </a:t>
            </a:r>
            <a:r>
              <a:rPr lang="de-CH" dirty="0" err="1"/>
              <a:t>gpt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12150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504B9-7333-A845-AB82-1B708A44B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Person, Kleidung, Menschliches Gesicht, Mann enthält.&#10;&#10;Automatisch generierte Beschreibung">
            <a:hlinkClick r:id="rId2" action="ppaction://hlinksldjump"/>
            <a:extLst>
              <a:ext uri="{FF2B5EF4-FFF2-40B4-BE49-F238E27FC236}">
                <a16:creationId xmlns:a16="http://schemas.microsoft.com/office/drawing/2014/main" id="{ADC4456E-C460-9C94-630C-EE264BD9D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88" y="1027798"/>
            <a:ext cx="8413897" cy="511129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53056E0-CCD4-14C6-A4F5-DF1B43052437}"/>
              </a:ext>
            </a:extLst>
          </p:cNvPr>
          <p:cNvSpPr txBox="1"/>
          <p:nvPr/>
        </p:nvSpPr>
        <p:spPr>
          <a:xfrm>
            <a:off x="1694989" y="381467"/>
            <a:ext cx="8413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600" dirty="0"/>
              <a:t>Gegensätze - Kontrastieren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2B0ACD8-E1BF-2214-A6E3-18D8B0F6F742}"/>
              </a:ext>
            </a:extLst>
          </p:cNvPr>
          <p:cNvSpPr txBox="1"/>
          <p:nvPr/>
        </p:nvSpPr>
        <p:spPr>
          <a:xfrm>
            <a:off x="7556422" y="6518606"/>
            <a:ext cx="4594439" cy="380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Bilder sind KI-generiert mit </a:t>
            </a:r>
            <a:r>
              <a:rPr lang="de-CH" dirty="0" err="1"/>
              <a:t>chat</a:t>
            </a:r>
            <a:r>
              <a:rPr lang="de-CH" dirty="0"/>
              <a:t> </a:t>
            </a:r>
            <a:r>
              <a:rPr lang="de-CH" dirty="0" err="1"/>
              <a:t>gpt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16262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02166-D812-39EC-C56D-B75B944CE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Person, Baum, Nebel, Menschliches Gesicht enthält.&#10;&#10;Automatisch generierte Beschreibung">
            <a:hlinkClick r:id="rId2" action="ppaction://hlinksldjump"/>
            <a:extLst>
              <a:ext uri="{FF2B5EF4-FFF2-40B4-BE49-F238E27FC236}">
                <a16:creationId xmlns:a16="http://schemas.microsoft.com/office/drawing/2014/main" id="{20FDE5C9-67E3-3341-6BA0-ADAE2A679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89" y="1027798"/>
            <a:ext cx="8413898" cy="501361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3434BC4-B4B4-5F9A-FE76-9188E45F79C7}"/>
              </a:ext>
            </a:extLst>
          </p:cNvPr>
          <p:cNvSpPr txBox="1"/>
          <p:nvPr/>
        </p:nvSpPr>
        <p:spPr>
          <a:xfrm>
            <a:off x="1694989" y="381467"/>
            <a:ext cx="8413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600" dirty="0"/>
              <a:t>Unerwartetes erwarten - Kalkulieren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E7EA2E0-F305-8A6E-264C-08655DA19FBF}"/>
              </a:ext>
            </a:extLst>
          </p:cNvPr>
          <p:cNvSpPr txBox="1"/>
          <p:nvPr/>
        </p:nvSpPr>
        <p:spPr>
          <a:xfrm>
            <a:off x="7556422" y="6518606"/>
            <a:ext cx="4594439" cy="380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Bilder sind KI-generiert mit </a:t>
            </a:r>
            <a:r>
              <a:rPr lang="de-CH" dirty="0" err="1"/>
              <a:t>chat</a:t>
            </a:r>
            <a:r>
              <a:rPr lang="de-CH" dirty="0"/>
              <a:t> </a:t>
            </a:r>
            <a:r>
              <a:rPr lang="de-CH" dirty="0" err="1"/>
              <a:t>gpt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54742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45B33-CD65-2B22-CEFE-9862B559F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1B427F8A-0324-87E9-2277-55BB94CBE9FF}"/>
              </a:ext>
            </a:extLst>
          </p:cNvPr>
          <p:cNvGrpSpPr/>
          <p:nvPr/>
        </p:nvGrpSpPr>
        <p:grpSpPr>
          <a:xfrm>
            <a:off x="1694989" y="1027798"/>
            <a:ext cx="8413898" cy="4817630"/>
            <a:chOff x="2545237" y="611931"/>
            <a:chExt cx="1613897" cy="959967"/>
          </a:xfrm>
        </p:grpSpPr>
        <p:sp>
          <p:nvSpPr>
            <p:cNvPr id="5" name="Legende: mit gebogener Linie 4">
              <a:hlinkClick r:id="rId2" action="ppaction://hlinksldjump"/>
              <a:extLst>
                <a:ext uri="{FF2B5EF4-FFF2-40B4-BE49-F238E27FC236}">
                  <a16:creationId xmlns:a16="http://schemas.microsoft.com/office/drawing/2014/main" id="{AC1A691D-374C-D2FC-05E1-5D8AE9E5173A}"/>
                </a:ext>
              </a:extLst>
            </p:cNvPr>
            <p:cNvSpPr/>
            <p:nvPr/>
          </p:nvSpPr>
          <p:spPr>
            <a:xfrm flipH="1">
              <a:off x="2545237" y="611931"/>
              <a:ext cx="1613897" cy="959967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259"/>
                <a:gd name="adj6" fmla="val -121131"/>
              </a:avLst>
            </a:prstGeom>
            <a:solidFill>
              <a:srgbClr val="E8DE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14" name="Grafik 13" descr="Ein Bild, das Menschliches Gesicht, Darstellung, Zeichnung, Person enthält.&#10;&#10;Automatisch generierte Beschreibung">
              <a:hlinkClick r:id="rId2" action="ppaction://hlinksldjump"/>
              <a:extLst>
                <a:ext uri="{FF2B5EF4-FFF2-40B4-BE49-F238E27FC236}">
                  <a16:creationId xmlns:a16="http://schemas.microsoft.com/office/drawing/2014/main" id="{E3DE2443-0DD6-F3F1-7063-EB7E46356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3057" y="633910"/>
              <a:ext cx="908139" cy="908139"/>
            </a:xfrm>
            <a:prstGeom prst="rect">
              <a:avLst/>
            </a:prstGeom>
          </p:spPr>
        </p:pic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418B85F8-8F58-7A26-134F-9AEECC160FAE}"/>
              </a:ext>
            </a:extLst>
          </p:cNvPr>
          <p:cNvSpPr txBox="1"/>
          <p:nvPr/>
        </p:nvSpPr>
        <p:spPr>
          <a:xfrm>
            <a:off x="1694989" y="381467"/>
            <a:ext cx="8413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600" dirty="0"/>
              <a:t>Rundes Gesicht - Routieren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BF34385-6C36-F67C-C2DF-DDE95DB5D046}"/>
              </a:ext>
            </a:extLst>
          </p:cNvPr>
          <p:cNvSpPr txBox="1"/>
          <p:nvPr/>
        </p:nvSpPr>
        <p:spPr>
          <a:xfrm>
            <a:off x="7556422" y="6518606"/>
            <a:ext cx="4594439" cy="380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Bilder sind KI-generiert mit </a:t>
            </a:r>
            <a:r>
              <a:rPr lang="de-CH" dirty="0" err="1"/>
              <a:t>chat</a:t>
            </a:r>
            <a:r>
              <a:rPr lang="de-CH" dirty="0"/>
              <a:t> </a:t>
            </a:r>
            <a:r>
              <a:rPr lang="de-CH" dirty="0" err="1"/>
              <a:t>gpt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29199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3214E-F5CA-1C6D-A3AC-DE6CF97CD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Text, Screenshot, Kunst, Kreis enthält.&#10;&#10;Automatisch generierte Beschreibung">
            <a:hlinkClick r:id="rId2" action="ppaction://hlinksldjump"/>
            <a:extLst>
              <a:ext uri="{FF2B5EF4-FFF2-40B4-BE49-F238E27FC236}">
                <a16:creationId xmlns:a16="http://schemas.microsoft.com/office/drawing/2014/main" id="{5BD38203-84E6-4C27-5BB5-D4B20DA9A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88" y="1027798"/>
            <a:ext cx="8413897" cy="494580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4CE9F47-D33A-ACC6-18F6-31A69FE4D2DE}"/>
              </a:ext>
            </a:extLst>
          </p:cNvPr>
          <p:cNvSpPr txBox="1"/>
          <p:nvPr/>
        </p:nvSpPr>
        <p:spPr>
          <a:xfrm>
            <a:off x="1694989" y="381467"/>
            <a:ext cx="8413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600" dirty="0"/>
              <a:t>Rational denken - Rationieren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EB96635-B9B5-15A5-2EBD-57C05A77C50A}"/>
              </a:ext>
            </a:extLst>
          </p:cNvPr>
          <p:cNvSpPr txBox="1"/>
          <p:nvPr/>
        </p:nvSpPr>
        <p:spPr>
          <a:xfrm>
            <a:off x="7556422" y="6518606"/>
            <a:ext cx="4594439" cy="380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Bilder sind KI-generiert mit </a:t>
            </a:r>
            <a:r>
              <a:rPr lang="de-CH" dirty="0" err="1"/>
              <a:t>chat</a:t>
            </a:r>
            <a:r>
              <a:rPr lang="de-CH" dirty="0"/>
              <a:t> </a:t>
            </a:r>
            <a:r>
              <a:rPr lang="de-CH" dirty="0" err="1"/>
              <a:t>gpt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81991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9F21D2-EBE0-1366-9F80-DF888D25D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4F23C92-0CB2-9DE8-F2F2-796CFB7CAD20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Respektieren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F39B70C-EED3-EA22-C483-E4A560ED51C9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/>
              <a:t>Abstand</a:t>
            </a:r>
            <a:r>
              <a:rPr lang="en-US" sz="2800" b="1" dirty="0"/>
              <a:t> </a:t>
            </a:r>
            <a:r>
              <a:rPr lang="en-US" sz="2800" b="1" dirty="0" err="1"/>
              <a:t>ist</a:t>
            </a:r>
            <a:r>
              <a:rPr lang="en-US" sz="2800" b="1" dirty="0"/>
              <a:t> </a:t>
            </a:r>
            <a:r>
              <a:rPr lang="en-US" sz="2800" b="1" dirty="0" err="1"/>
              <a:t>Anstand</a:t>
            </a:r>
            <a:endParaRPr lang="en-US" sz="28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2 – </a:t>
            </a:r>
            <a:r>
              <a:rPr lang="en-US" sz="2800" dirty="0" err="1"/>
              <a:t>Sekunden-Abstand</a:t>
            </a:r>
            <a:r>
              <a:rPr lang="en-US" sz="2800" dirty="0"/>
              <a:t> </a:t>
            </a:r>
            <a:r>
              <a:rPr lang="en-US" sz="2800" dirty="0" err="1"/>
              <a:t>einhalten</a:t>
            </a: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4" name="Grafik 3" descr="Ein Bild, das Ei, Essen, Schüssel enthält.&#10;&#10;Automatisch generierte Beschreibung">
            <a:hlinkClick r:id="rId2" action="ppaction://hlinksldjump"/>
            <a:extLst>
              <a:ext uri="{FF2B5EF4-FFF2-40B4-BE49-F238E27FC236}">
                <a16:creationId xmlns:a16="http://schemas.microsoft.com/office/drawing/2014/main" id="{454F5F47-A472-6AAF-E1C0-A342B0511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3" r="659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5555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26C853-30C8-9B35-7AB2-5917475DE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694CB23-F61C-7366-A3D5-FC9E3F2943E4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Distanzieren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DDE76FF-AAB9-0864-F0F8-9F2CA7114B72}"/>
              </a:ext>
            </a:extLst>
          </p:cNvPr>
          <p:cNvSpPr txBox="1"/>
          <p:nvPr/>
        </p:nvSpPr>
        <p:spPr>
          <a:xfrm>
            <a:off x="640080" y="2872899"/>
            <a:ext cx="4857471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/>
              <a:t>Nicht</a:t>
            </a:r>
            <a:r>
              <a:rPr lang="en-US" sz="2800" b="1" dirty="0"/>
              <a:t> </a:t>
            </a:r>
            <a:r>
              <a:rPr lang="en-US" sz="2800" b="1" dirty="0" err="1"/>
              <a:t>unnötig</a:t>
            </a:r>
            <a:r>
              <a:rPr lang="en-US" sz="2800" b="1" dirty="0"/>
              <a:t> </a:t>
            </a:r>
            <a:r>
              <a:rPr lang="en-US" sz="2800" b="1" dirty="0" err="1"/>
              <a:t>nahe</a:t>
            </a:r>
            <a:r>
              <a:rPr lang="en-US" sz="2800" b="1" dirty="0"/>
              <a:t> </a:t>
            </a:r>
            <a:r>
              <a:rPr lang="en-US" sz="2800" b="1" dirty="0" err="1"/>
              <a:t>bleiben</a:t>
            </a:r>
            <a:endParaRPr lang="en-US" sz="28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Seitliche</a:t>
            </a:r>
            <a:r>
              <a:rPr lang="en-US" sz="2800" dirty="0"/>
              <a:t> </a:t>
            </a:r>
            <a:r>
              <a:rPr lang="en-US" sz="2800" dirty="0" err="1"/>
              <a:t>Abstände</a:t>
            </a:r>
            <a:r>
              <a:rPr lang="en-US" sz="2800" dirty="0"/>
              <a:t>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Abstand</a:t>
            </a:r>
            <a:r>
              <a:rPr lang="en-US" sz="2800" dirty="0"/>
              <a:t> </a:t>
            </a:r>
            <a:r>
              <a:rPr lang="en-US" sz="2800" dirty="0" err="1"/>
              <a:t>nach</a:t>
            </a:r>
            <a:r>
              <a:rPr lang="en-US" sz="2800" dirty="0"/>
              <a:t> dem </a:t>
            </a:r>
            <a:r>
              <a:rPr lang="en-US" sz="2800" dirty="0" err="1"/>
              <a:t>Überholen</a:t>
            </a:r>
            <a:endParaRPr lang="en-US" sz="2800" dirty="0"/>
          </a:p>
        </p:txBody>
      </p:sp>
      <p:pic>
        <p:nvPicPr>
          <p:cNvPr id="6" name="Grafik 5" descr="Ein Bild, das Landfahrzeug, Fahrzeug, draußen, Text enthält.&#10;&#10;Automatisch generierte Beschreibung">
            <a:hlinkClick r:id="rId2" action="ppaction://hlinksldjump"/>
            <a:extLst>
              <a:ext uri="{FF2B5EF4-FFF2-40B4-BE49-F238E27FC236}">
                <a16:creationId xmlns:a16="http://schemas.microsoft.com/office/drawing/2014/main" id="{7BD88C06-D1B7-8EBB-FD22-0CC47C562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r="17119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59533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89BCD0-83C7-32C8-93B0-07E6E42F5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B68A09A-87F2-BBED-6EA4-162D482ED453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Isolieren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D4ECADB-D569-681A-72DD-11782B218E01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/>
              <a:t>Alleine</a:t>
            </a:r>
            <a:r>
              <a:rPr lang="en-US" sz="2800" b="1" dirty="0"/>
              <a:t> </a:t>
            </a:r>
            <a:r>
              <a:rPr lang="en-US" sz="2800" b="1" dirty="0" err="1"/>
              <a:t>Manövrieren</a:t>
            </a:r>
            <a:endParaRPr lang="en-US" sz="28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Nur </a:t>
            </a:r>
            <a:r>
              <a:rPr lang="en-US" sz="2800" dirty="0" err="1"/>
              <a:t>manövrieren</a:t>
            </a:r>
            <a:r>
              <a:rPr lang="en-US" sz="2800" dirty="0"/>
              <a:t> </a:t>
            </a:r>
            <a:r>
              <a:rPr lang="en-US" sz="2800" dirty="0" err="1"/>
              <a:t>wenn</a:t>
            </a:r>
            <a:r>
              <a:rPr lang="en-US" sz="2800" dirty="0"/>
              <a:t> </a:t>
            </a:r>
            <a:r>
              <a:rPr lang="en-US" sz="2800" dirty="0" err="1"/>
              <a:t>nötig</a:t>
            </a:r>
            <a:endParaRPr lang="en-US" sz="28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Nicht</a:t>
            </a:r>
            <a:r>
              <a:rPr lang="en-US" sz="2800" dirty="0"/>
              <a:t> </a:t>
            </a:r>
            <a:r>
              <a:rPr lang="en-US" sz="2800" dirty="0" err="1"/>
              <a:t>im</a:t>
            </a:r>
            <a:r>
              <a:rPr lang="en-US" sz="2800" dirty="0"/>
              <a:t> Verkehr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Ohne</a:t>
            </a:r>
            <a:r>
              <a:rPr lang="en-US" sz="2800" dirty="0"/>
              <a:t> </a:t>
            </a:r>
            <a:r>
              <a:rPr lang="en-US" sz="2800" dirty="0" err="1"/>
              <a:t>Fahrgäste</a:t>
            </a:r>
            <a:endParaRPr lang="en-US" sz="2800" dirty="0"/>
          </a:p>
        </p:txBody>
      </p:sp>
      <p:pic>
        <p:nvPicPr>
          <p:cNvPr id="6" name="Grafik 5" descr="Ein Bild, das Text, Transport, Fahrzeug, Landfahrzeug enthält.&#10;&#10;Automatisch generierte Beschreibung">
            <a:hlinkClick r:id="rId2" action="ppaction://hlinksldjump"/>
            <a:extLst>
              <a:ext uri="{FF2B5EF4-FFF2-40B4-BE49-F238E27FC236}">
                <a16:creationId xmlns:a16="http://schemas.microsoft.com/office/drawing/2014/main" id="{61CC1B74-8194-ADDF-35D2-A42277F71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625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112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5874A7-CF60-548B-1CD9-3936289D6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CD7656A-4C2E-6E1A-43E7-50F4A8AE933F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Demonstrieren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5C262A3-12F9-57D7-9B3E-B75B721091D7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/>
              <a:t>Absicht</a:t>
            </a:r>
            <a:r>
              <a:rPr lang="en-US" sz="2800" b="1" dirty="0"/>
              <a:t> </a:t>
            </a:r>
            <a:r>
              <a:rPr lang="en-US" sz="2800" b="1" dirty="0" err="1"/>
              <a:t>deutlich</a:t>
            </a:r>
            <a:r>
              <a:rPr lang="en-US" sz="2800" b="1" dirty="0"/>
              <a:t> </a:t>
            </a:r>
            <a:r>
              <a:rPr lang="en-US" sz="2800" b="1" dirty="0" err="1"/>
              <a:t>machen</a:t>
            </a:r>
            <a:endParaRPr lang="en-US" sz="28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Blinken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Einspuren</a:t>
            </a:r>
            <a:endParaRPr lang="en-US" sz="28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Tempo </a:t>
            </a:r>
            <a:r>
              <a:rPr lang="en-US" sz="2800" dirty="0" err="1"/>
              <a:t>anpassen</a:t>
            </a:r>
            <a:endParaRPr lang="en-US" sz="2800" dirty="0"/>
          </a:p>
        </p:txBody>
      </p:sp>
      <p:pic>
        <p:nvPicPr>
          <p:cNvPr id="8" name="Grafik 7" descr="Ein Bild, das Text, Transport, draußen, Bus enthält.&#10;&#10;Automatisch generierte Beschreibung">
            <a:hlinkClick r:id="rId2" action="ppaction://hlinksldjump"/>
            <a:extLst>
              <a:ext uri="{FF2B5EF4-FFF2-40B4-BE49-F238E27FC236}">
                <a16:creationId xmlns:a16="http://schemas.microsoft.com/office/drawing/2014/main" id="{9E11A2B8-A4EC-8567-9A02-F8D62A733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4" r="20881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67728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288116-EBB9-4BEC-85A5-DD902EFE7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9999A6A-EB34-8713-3FB6-5AB02D0E4787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Tolerieren</a:t>
            </a:r>
            <a:endParaRPr lang="en-US" sz="5400" dirty="0">
              <a:latin typeface="+mj-lt"/>
              <a:ea typeface="+mj-ea"/>
              <a:cs typeface="+mj-cs"/>
            </a:endParaRP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3AAC6A4-86C7-A334-602B-A9B83207D80D}"/>
              </a:ext>
            </a:extLst>
          </p:cNvPr>
          <p:cNvSpPr txBox="1"/>
          <p:nvPr/>
        </p:nvSpPr>
        <p:spPr>
          <a:xfrm>
            <a:off x="640080" y="2872899"/>
            <a:ext cx="5147403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Aggression </a:t>
            </a:r>
            <a:r>
              <a:rPr lang="en-US" sz="2800" b="1" dirty="0" err="1"/>
              <a:t>vermeiden</a:t>
            </a:r>
            <a:endParaRPr lang="en-US" sz="28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Provokationen</a:t>
            </a:r>
            <a:r>
              <a:rPr lang="en-US" sz="2800" dirty="0"/>
              <a:t> sein </a:t>
            </a:r>
            <a:r>
              <a:rPr lang="en-US" sz="2800" dirty="0" err="1"/>
              <a:t>lassen</a:t>
            </a: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Sich</a:t>
            </a:r>
            <a:r>
              <a:rPr lang="en-US" sz="2800" dirty="0"/>
              <a:t> </a:t>
            </a:r>
            <a:r>
              <a:rPr lang="en-US" sz="2800" dirty="0" err="1"/>
              <a:t>nicht</a:t>
            </a:r>
            <a:r>
              <a:rPr lang="en-US" sz="2800" dirty="0"/>
              <a:t> </a:t>
            </a:r>
            <a:r>
              <a:rPr lang="en-US" sz="2800" dirty="0" err="1"/>
              <a:t>ärgern</a:t>
            </a:r>
            <a:endParaRPr lang="en-US" sz="2800" dirty="0"/>
          </a:p>
        </p:txBody>
      </p:sp>
      <p:pic>
        <p:nvPicPr>
          <p:cNvPr id="3" name="Grafik 2">
            <a:hlinkClick r:id="rId2" action="ppaction://hlinksldjump"/>
            <a:extLst>
              <a:ext uri="{FF2B5EF4-FFF2-40B4-BE49-F238E27FC236}">
                <a16:creationId xmlns:a16="http://schemas.microsoft.com/office/drawing/2014/main" id="{6B994BB8-B301-166D-6B6B-B2DBAEBA7E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414" r="2116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18374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egende: mit gebogener Linie 10">
            <a:extLst>
              <a:ext uri="{FF2B5EF4-FFF2-40B4-BE49-F238E27FC236}">
                <a16:creationId xmlns:a16="http://schemas.microsoft.com/office/drawing/2014/main" id="{D6782EA9-D4C0-A58E-2D90-B37D5F5B5774}"/>
              </a:ext>
            </a:extLst>
          </p:cNvPr>
          <p:cNvSpPr/>
          <p:nvPr/>
        </p:nvSpPr>
        <p:spPr>
          <a:xfrm flipH="1">
            <a:off x="2545237" y="4283241"/>
            <a:ext cx="1613897" cy="95996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87816"/>
              <a:gd name="adj6" fmla="val -1049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3361AD7-FD57-42B5-D4B3-1629838A9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900771" y="0"/>
            <a:ext cx="2390457" cy="6858000"/>
          </a:xfrm>
          <a:prstGeom prst="rect">
            <a:avLst/>
          </a:prstGeom>
        </p:spPr>
      </p:pic>
      <p:sp>
        <p:nvSpPr>
          <p:cNvPr id="12" name="Legende: mit gebogener Linie 11">
            <a:extLst>
              <a:ext uri="{FF2B5EF4-FFF2-40B4-BE49-F238E27FC236}">
                <a16:creationId xmlns:a16="http://schemas.microsoft.com/office/drawing/2014/main" id="{47035D39-2FBD-43CB-EA8F-C1CA9285EEF8}"/>
              </a:ext>
            </a:extLst>
          </p:cNvPr>
          <p:cNvSpPr/>
          <p:nvPr/>
        </p:nvSpPr>
        <p:spPr>
          <a:xfrm flipH="1">
            <a:off x="2545237" y="5492679"/>
            <a:ext cx="1613897" cy="95996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1589"/>
              <a:gd name="adj6" fmla="val -8107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Legende: mit gebogener Linie 12">
            <a:extLst>
              <a:ext uri="{FF2B5EF4-FFF2-40B4-BE49-F238E27FC236}">
                <a16:creationId xmlns:a16="http://schemas.microsoft.com/office/drawing/2014/main" id="{6929B2D9-95F4-9FD7-FAB4-41E00C133A5B}"/>
              </a:ext>
            </a:extLst>
          </p:cNvPr>
          <p:cNvSpPr/>
          <p:nvPr/>
        </p:nvSpPr>
        <p:spPr>
          <a:xfrm flipH="1">
            <a:off x="2545237" y="3060656"/>
            <a:ext cx="1613897" cy="95996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640"/>
              <a:gd name="adj6" fmla="val -11660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Legende: mit gebogener Linie 13">
            <a:extLst>
              <a:ext uri="{FF2B5EF4-FFF2-40B4-BE49-F238E27FC236}">
                <a16:creationId xmlns:a16="http://schemas.microsoft.com/office/drawing/2014/main" id="{F87FA043-CFC2-FF0E-704D-2EAC6317617B}"/>
              </a:ext>
            </a:extLst>
          </p:cNvPr>
          <p:cNvSpPr/>
          <p:nvPr/>
        </p:nvSpPr>
        <p:spPr>
          <a:xfrm flipH="1">
            <a:off x="2545236" y="1821369"/>
            <a:ext cx="1613897" cy="95996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69445"/>
              <a:gd name="adj6" fmla="val -8842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Legende: mit gebogener Linie 14">
            <a:extLst>
              <a:ext uri="{FF2B5EF4-FFF2-40B4-BE49-F238E27FC236}">
                <a16:creationId xmlns:a16="http://schemas.microsoft.com/office/drawing/2014/main" id="{63855D89-850C-D41E-9C14-52062B9CEFC9}"/>
              </a:ext>
            </a:extLst>
          </p:cNvPr>
          <p:cNvSpPr/>
          <p:nvPr/>
        </p:nvSpPr>
        <p:spPr>
          <a:xfrm flipH="1">
            <a:off x="2545237" y="611931"/>
            <a:ext cx="1613897" cy="95996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59"/>
              <a:gd name="adj6" fmla="val -12113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Legende: mit gebogener Linie 15">
            <a:extLst>
              <a:ext uri="{FF2B5EF4-FFF2-40B4-BE49-F238E27FC236}">
                <a16:creationId xmlns:a16="http://schemas.microsoft.com/office/drawing/2014/main" id="{A45DA539-9965-2C78-4570-C61B55C91963}"/>
              </a:ext>
            </a:extLst>
          </p:cNvPr>
          <p:cNvSpPr/>
          <p:nvPr/>
        </p:nvSpPr>
        <p:spPr>
          <a:xfrm>
            <a:off x="8173039" y="4296388"/>
            <a:ext cx="1604128" cy="95996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03528"/>
              <a:gd name="adj6" fmla="val -10446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Legende: mit gebogener Linie 16">
            <a:extLst>
              <a:ext uri="{FF2B5EF4-FFF2-40B4-BE49-F238E27FC236}">
                <a16:creationId xmlns:a16="http://schemas.microsoft.com/office/drawing/2014/main" id="{155977CE-4202-8E6A-316A-FAEDCE862FAF}"/>
              </a:ext>
            </a:extLst>
          </p:cNvPr>
          <p:cNvSpPr/>
          <p:nvPr/>
        </p:nvSpPr>
        <p:spPr>
          <a:xfrm>
            <a:off x="8173040" y="5492679"/>
            <a:ext cx="1604128" cy="95996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6430"/>
              <a:gd name="adj6" fmla="val -8240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Legende: mit gebogener Linie 17">
            <a:extLst>
              <a:ext uri="{FF2B5EF4-FFF2-40B4-BE49-F238E27FC236}">
                <a16:creationId xmlns:a16="http://schemas.microsoft.com/office/drawing/2014/main" id="{B39033F6-4248-144D-BE45-56C8A529E182}"/>
              </a:ext>
            </a:extLst>
          </p:cNvPr>
          <p:cNvSpPr/>
          <p:nvPr/>
        </p:nvSpPr>
        <p:spPr>
          <a:xfrm>
            <a:off x="8173040" y="3060656"/>
            <a:ext cx="1604128" cy="95996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29300"/>
              <a:gd name="adj6" fmla="val -11341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Legende: mit gebogener Linie 18">
            <a:extLst>
              <a:ext uri="{FF2B5EF4-FFF2-40B4-BE49-F238E27FC236}">
                <a16:creationId xmlns:a16="http://schemas.microsoft.com/office/drawing/2014/main" id="{A6C37272-8A94-0D25-88EE-CB9103278FCF}"/>
              </a:ext>
            </a:extLst>
          </p:cNvPr>
          <p:cNvSpPr/>
          <p:nvPr/>
        </p:nvSpPr>
        <p:spPr>
          <a:xfrm>
            <a:off x="8173039" y="1821369"/>
            <a:ext cx="1604128" cy="95996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89084"/>
              <a:gd name="adj6" fmla="val -12898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0" name="Legende: mit gebogener Linie 19">
            <a:extLst>
              <a:ext uri="{FF2B5EF4-FFF2-40B4-BE49-F238E27FC236}">
                <a16:creationId xmlns:a16="http://schemas.microsoft.com/office/drawing/2014/main" id="{2BCAB7B1-AA18-1434-3CEB-123E9C078D81}"/>
              </a:ext>
            </a:extLst>
          </p:cNvPr>
          <p:cNvSpPr/>
          <p:nvPr/>
        </p:nvSpPr>
        <p:spPr>
          <a:xfrm>
            <a:off x="8173040" y="611931"/>
            <a:ext cx="1604128" cy="95996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8021"/>
              <a:gd name="adj6" fmla="val -12545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D3100CBB-4BE7-5AB9-7103-A2247B25506C}"/>
              </a:ext>
            </a:extLst>
          </p:cNvPr>
          <p:cNvSpPr txBox="1"/>
          <p:nvPr/>
        </p:nvSpPr>
        <p:spPr>
          <a:xfrm>
            <a:off x="8173039" y="5492679"/>
            <a:ext cx="1613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dirty="0"/>
              <a:t>1</a:t>
            </a:r>
          </a:p>
          <a:p>
            <a:pPr algn="ctr"/>
            <a:r>
              <a:rPr lang="de-CH" sz="2800" dirty="0"/>
              <a:t>Fuss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1D10791C-1CAB-B64D-C2F8-E250DE3D45A5}"/>
              </a:ext>
            </a:extLst>
          </p:cNvPr>
          <p:cNvSpPr txBox="1"/>
          <p:nvPr/>
        </p:nvSpPr>
        <p:spPr>
          <a:xfrm>
            <a:off x="2527789" y="3063585"/>
            <a:ext cx="1613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dirty="0"/>
              <a:t>5</a:t>
            </a:r>
          </a:p>
          <a:p>
            <a:pPr algn="ctr"/>
            <a:r>
              <a:rPr lang="de-CH" sz="2800" dirty="0" err="1"/>
              <a:t>Tallie</a:t>
            </a:r>
            <a:endParaRPr lang="de-CH" sz="2800" dirty="0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0D92A596-AC89-6E40-5B71-C24FC9E90C75}"/>
              </a:ext>
            </a:extLst>
          </p:cNvPr>
          <p:cNvSpPr txBox="1"/>
          <p:nvPr/>
        </p:nvSpPr>
        <p:spPr>
          <a:xfrm>
            <a:off x="2519565" y="1832650"/>
            <a:ext cx="1613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dirty="0"/>
              <a:t>7</a:t>
            </a:r>
          </a:p>
          <a:p>
            <a:pPr algn="ctr"/>
            <a:r>
              <a:rPr lang="de-CH" sz="2800" dirty="0"/>
              <a:t>Schulter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DBF7A544-339E-6397-5F60-DE24327E5417}"/>
              </a:ext>
            </a:extLst>
          </p:cNvPr>
          <p:cNvSpPr txBox="1"/>
          <p:nvPr/>
        </p:nvSpPr>
        <p:spPr>
          <a:xfrm>
            <a:off x="8173039" y="625515"/>
            <a:ext cx="1613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dirty="0"/>
              <a:t>10</a:t>
            </a:r>
          </a:p>
          <a:p>
            <a:pPr algn="ctr"/>
            <a:r>
              <a:rPr lang="de-CH" sz="2800" dirty="0"/>
              <a:t>Kopf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E9D65315-1BBA-7316-F39B-21DFB485EB84}"/>
              </a:ext>
            </a:extLst>
          </p:cNvPr>
          <p:cNvSpPr txBox="1"/>
          <p:nvPr/>
        </p:nvSpPr>
        <p:spPr>
          <a:xfrm>
            <a:off x="2535469" y="604644"/>
            <a:ext cx="1613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dirty="0"/>
              <a:t>9</a:t>
            </a:r>
          </a:p>
          <a:p>
            <a:pPr algn="ctr"/>
            <a:r>
              <a:rPr lang="de-CH" sz="2800" dirty="0"/>
              <a:t>Gesicht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6701F227-799A-B28A-BB27-C5FF1329C94B}"/>
              </a:ext>
            </a:extLst>
          </p:cNvPr>
          <p:cNvSpPr txBox="1"/>
          <p:nvPr/>
        </p:nvSpPr>
        <p:spPr>
          <a:xfrm>
            <a:off x="8163269" y="1834953"/>
            <a:ext cx="1613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dirty="0"/>
              <a:t>8</a:t>
            </a:r>
          </a:p>
          <a:p>
            <a:pPr algn="ctr"/>
            <a:r>
              <a:rPr lang="de-CH" sz="2800" dirty="0"/>
              <a:t>Hals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F7BBC9F2-ED2F-B390-49EE-CF6E895F358B}"/>
              </a:ext>
            </a:extLst>
          </p:cNvPr>
          <p:cNvSpPr txBox="1"/>
          <p:nvPr/>
        </p:nvSpPr>
        <p:spPr>
          <a:xfrm>
            <a:off x="8163270" y="3052932"/>
            <a:ext cx="1613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dirty="0"/>
              <a:t>6</a:t>
            </a:r>
          </a:p>
          <a:p>
            <a:pPr algn="ctr"/>
            <a:r>
              <a:rPr lang="de-CH" sz="2800" dirty="0"/>
              <a:t>Brust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62356E51-11E4-504E-E787-254CE6632391}"/>
              </a:ext>
            </a:extLst>
          </p:cNvPr>
          <p:cNvSpPr txBox="1"/>
          <p:nvPr/>
        </p:nvSpPr>
        <p:spPr>
          <a:xfrm>
            <a:off x="2536567" y="4299317"/>
            <a:ext cx="1613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dirty="0"/>
              <a:t>4</a:t>
            </a:r>
          </a:p>
          <a:p>
            <a:pPr algn="ctr"/>
            <a:r>
              <a:rPr lang="de-CH" sz="2800" dirty="0"/>
              <a:t>Gesäss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7253545F-03ED-585B-D718-3B1621CB5AFE}"/>
              </a:ext>
            </a:extLst>
          </p:cNvPr>
          <p:cNvSpPr txBox="1"/>
          <p:nvPr/>
        </p:nvSpPr>
        <p:spPr>
          <a:xfrm>
            <a:off x="8168154" y="4309972"/>
            <a:ext cx="1613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dirty="0"/>
              <a:t>3</a:t>
            </a:r>
          </a:p>
          <a:p>
            <a:pPr algn="ctr"/>
            <a:r>
              <a:rPr lang="de-CH" sz="2800" dirty="0"/>
              <a:t>Taschen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E46F075A-F4DE-F802-A6D0-0B3A06BB8364}"/>
              </a:ext>
            </a:extLst>
          </p:cNvPr>
          <p:cNvSpPr txBox="1"/>
          <p:nvPr/>
        </p:nvSpPr>
        <p:spPr>
          <a:xfrm>
            <a:off x="2519566" y="5505826"/>
            <a:ext cx="1613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dirty="0"/>
              <a:t>2</a:t>
            </a:r>
          </a:p>
          <a:p>
            <a:pPr algn="ctr"/>
            <a:r>
              <a:rPr lang="de-CH" sz="2800" dirty="0"/>
              <a:t>Knie</a:t>
            </a:r>
          </a:p>
        </p:txBody>
      </p:sp>
    </p:spTree>
    <p:extLst>
      <p:ext uri="{BB962C8B-B14F-4D97-AF65-F5344CB8AC3E}">
        <p14:creationId xmlns:p14="http://schemas.microsoft.com/office/powerpoint/2010/main" val="123730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43" grpId="0"/>
      <p:bldP spid="45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7FE81A-FED7-15A1-1BE4-689AFFD38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C5674F0-37AD-255C-A6F7-02BD54B95F4F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Präparieren</a:t>
            </a:r>
          </a:p>
        </p:txBody>
      </p:sp>
      <p:sp>
        <p:nvSpPr>
          <p:cNvPr id="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628BC0A-F761-A186-DB2B-600C7537EDBF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/>
              <a:t>Rücksichtsvoll fahren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Nie unnötig im Weg sein</a:t>
            </a:r>
          </a:p>
        </p:txBody>
      </p:sp>
      <p:pic>
        <p:nvPicPr>
          <p:cNvPr id="6" name="Grafik 5" descr="Ein Bild, das Text, Screenshot, Design enthält.&#10;&#10;Automatisch generierte Beschreibung">
            <a:hlinkClick r:id="rId3" action="ppaction://hlinksldjump"/>
            <a:extLst>
              <a:ext uri="{FF2B5EF4-FFF2-40B4-BE49-F238E27FC236}">
                <a16:creationId xmlns:a16="http://schemas.microsoft.com/office/drawing/2014/main" id="{BD7D3CC2-D019-65D1-9653-BC49ED8D8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6" r="2051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6365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F52A6F-DEEA-2704-A748-1F77939FC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220D63E-4ABE-06CD-735E-DC42B370132A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Kontrastieren</a:t>
            </a:r>
            <a:endParaRPr lang="en-US" sz="5400" dirty="0">
              <a:latin typeface="+mj-lt"/>
              <a:ea typeface="+mj-ea"/>
              <a:cs typeface="+mj-cs"/>
            </a:endParaRP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4369732-5E14-731F-B7B1-669E80AF995C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/>
              <a:t>Sich sichtbar machen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Licht auch am Tag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Saubere Rückstrahler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Warnwesten tragen</a:t>
            </a:r>
          </a:p>
        </p:txBody>
      </p:sp>
      <p:pic>
        <p:nvPicPr>
          <p:cNvPr id="6" name="Grafik 5" descr="Ein Bild, das Text, draußen, Schild enthält.&#10;&#10;Automatisch generierte Beschreibung">
            <a:hlinkClick r:id="rId2" action="ppaction://hlinksldjump"/>
            <a:extLst>
              <a:ext uri="{FF2B5EF4-FFF2-40B4-BE49-F238E27FC236}">
                <a16:creationId xmlns:a16="http://schemas.microsoft.com/office/drawing/2014/main" id="{ACCD0A75-4005-B851-4824-E59B7B8BA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9" r="1690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0017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F49EDF-37FB-74AF-1B5A-A336ED6C5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4A85CE6-E8C0-2EF1-4BA6-D603D1C5CD87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Kalkulieren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9D47987-3A83-C95C-3CEF-80CD4433484C}"/>
              </a:ext>
            </a:extLst>
          </p:cNvPr>
          <p:cNvSpPr txBox="1"/>
          <p:nvPr/>
        </p:nvSpPr>
        <p:spPr>
          <a:xfrm>
            <a:off x="640080" y="2872899"/>
            <a:ext cx="5058193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Das </a:t>
            </a:r>
            <a:r>
              <a:rPr lang="en-US" sz="2800" b="1" dirty="0" err="1"/>
              <a:t>unerwartete</a:t>
            </a:r>
            <a:r>
              <a:rPr lang="en-US" sz="2800" b="1" dirty="0"/>
              <a:t> </a:t>
            </a:r>
            <a:r>
              <a:rPr lang="en-US" sz="2800" b="1" dirty="0" err="1"/>
              <a:t>erwarten</a:t>
            </a:r>
            <a:endParaRPr lang="en-US" sz="28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mit</a:t>
            </a:r>
            <a:r>
              <a:rPr lang="en-US" sz="2800" dirty="0"/>
              <a:t> </a:t>
            </a:r>
            <a:r>
              <a:rPr lang="en-US" sz="2800" dirty="0" err="1"/>
              <a:t>allem</a:t>
            </a:r>
            <a:r>
              <a:rPr lang="en-US" sz="2800" dirty="0"/>
              <a:t> </a:t>
            </a:r>
            <a:r>
              <a:rPr lang="en-US" sz="2800" dirty="0" err="1"/>
              <a:t>rechnen</a:t>
            </a: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Kontrollblick</a:t>
            </a:r>
            <a:r>
              <a:rPr lang="en-US" sz="2800" dirty="0"/>
              <a:t> </a:t>
            </a:r>
            <a:r>
              <a:rPr lang="en-US" sz="2800" dirty="0" err="1"/>
              <a:t>einsetzen</a:t>
            </a: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8" name="Grafik 7" descr="Ein Bild, das Text, draußen, Poster, Beschilderung enthält.&#10;&#10;Automatisch generierte Beschreibung">
            <a:hlinkClick r:id="rId2" action="ppaction://hlinksldjump"/>
            <a:extLst>
              <a:ext uri="{FF2B5EF4-FFF2-40B4-BE49-F238E27FC236}">
                <a16:creationId xmlns:a16="http://schemas.microsoft.com/office/drawing/2014/main" id="{EFA5B12F-ED7C-3DD8-1853-0E8129006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1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3620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B34E1D-3E4C-F6FC-DE96-D4368E615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B1F8688-AC23-A436-729D-B5CA89C37425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Routieren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C4A790E-17D3-962A-1636-6EC2F391D3B9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/>
              <a:t>Grenzen</a:t>
            </a:r>
            <a:r>
              <a:rPr lang="en-US" sz="2800" b="1" dirty="0"/>
              <a:t> </a:t>
            </a:r>
            <a:r>
              <a:rPr lang="en-US" sz="2800" b="1" dirty="0" err="1"/>
              <a:t>erkennen</a:t>
            </a:r>
            <a:endParaRPr lang="en-US" sz="28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Geplant</a:t>
            </a:r>
            <a:r>
              <a:rPr lang="en-US" sz="2800" dirty="0"/>
              <a:t> am Verkehr </a:t>
            </a:r>
            <a:r>
              <a:rPr lang="en-US" sz="2800" dirty="0" err="1"/>
              <a:t>teilnehmen</a:t>
            </a:r>
            <a:endParaRPr lang="en-US" sz="2800" dirty="0"/>
          </a:p>
        </p:txBody>
      </p:sp>
      <p:pic>
        <p:nvPicPr>
          <p:cNvPr id="6" name="Grafik 5" descr="Ein Bild, das Landfahrzeug, Rad, Fahrradreifen, Fahrzeug enthält.&#10;&#10;Automatisch generierte Beschreibung">
            <a:hlinkClick r:id="rId2" action="ppaction://hlinksldjump"/>
            <a:extLst>
              <a:ext uri="{FF2B5EF4-FFF2-40B4-BE49-F238E27FC236}">
                <a16:creationId xmlns:a16="http://schemas.microsoft.com/office/drawing/2014/main" id="{6FF2253C-BE2F-AF8A-5AE1-EA0230991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59" r="625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56942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F367D7-5E63-12CF-D8D0-8805A4E1B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F192BC3-D5A7-6127-54AC-CD677C592503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Rationieren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1498C0A-3C81-705D-834B-255828DB98CB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/>
              <a:t>Reserven</a:t>
            </a:r>
            <a:r>
              <a:rPr lang="en-US" sz="2800" b="1" dirty="0"/>
              <a:t> </a:t>
            </a:r>
            <a:r>
              <a:rPr lang="en-US" sz="2800" b="1" dirty="0" err="1"/>
              <a:t>schaffen</a:t>
            </a:r>
            <a:endParaRPr lang="en-US" sz="28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Kräfte</a:t>
            </a:r>
            <a:r>
              <a:rPr lang="en-US" sz="2800" dirty="0"/>
              <a:t> </a:t>
            </a:r>
            <a:r>
              <a:rPr lang="en-US" sz="2800" dirty="0" err="1"/>
              <a:t>massvoll</a:t>
            </a:r>
            <a:r>
              <a:rPr lang="en-US" sz="2800" dirty="0"/>
              <a:t> </a:t>
            </a:r>
            <a:r>
              <a:rPr lang="en-US" sz="2800" dirty="0" err="1"/>
              <a:t>einsetzen</a:t>
            </a:r>
            <a:endParaRPr lang="en-US" sz="2800" dirty="0"/>
          </a:p>
        </p:txBody>
      </p:sp>
      <p:pic>
        <p:nvPicPr>
          <p:cNvPr id="7" name="Grafik 6">
            <a:hlinkClick r:id="rId2" action="ppaction://hlinksldjump"/>
            <a:extLst>
              <a:ext uri="{FF2B5EF4-FFF2-40B4-BE49-F238E27FC236}">
                <a16:creationId xmlns:a16="http://schemas.microsoft.com/office/drawing/2014/main" id="{8A5777D7-1740-76B5-AF28-68795AA91D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24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78371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62451-7D78-7AC3-D028-CD0858242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8050E53-2383-8624-6BD1-D7CC841A1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900771" y="0"/>
            <a:ext cx="2390457" cy="6858000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E0BE116-6DC5-3E0A-C26B-0431F3B52B01}"/>
              </a:ext>
            </a:extLst>
          </p:cNvPr>
          <p:cNvGrpSpPr/>
          <p:nvPr/>
        </p:nvGrpSpPr>
        <p:grpSpPr>
          <a:xfrm>
            <a:off x="8173039" y="5492679"/>
            <a:ext cx="1604129" cy="959967"/>
            <a:chOff x="8173039" y="5492679"/>
            <a:chExt cx="1604129" cy="959967"/>
          </a:xfrm>
        </p:grpSpPr>
        <p:pic>
          <p:nvPicPr>
            <p:cNvPr id="7" name="Grafik 6" descr="Ein Bild, das Statue, Gebäude, Groß, Gruppe enthält.&#10;&#10;Automatisch generierte Beschreibung">
              <a:hlinkClick r:id="rId5" action="ppaction://hlinksldjump"/>
              <a:extLst>
                <a:ext uri="{FF2B5EF4-FFF2-40B4-BE49-F238E27FC236}">
                  <a16:creationId xmlns:a16="http://schemas.microsoft.com/office/drawing/2014/main" id="{C1648C02-1605-3882-9F54-DF02A85FE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3039" y="5505826"/>
              <a:ext cx="1604128" cy="946820"/>
            </a:xfrm>
            <a:prstGeom prst="rect">
              <a:avLst/>
            </a:prstGeom>
          </p:spPr>
        </p:pic>
        <p:sp>
          <p:nvSpPr>
            <p:cNvPr id="17" name="Legende: mit gebogener Linie 16">
              <a:extLst>
                <a:ext uri="{FF2B5EF4-FFF2-40B4-BE49-F238E27FC236}">
                  <a16:creationId xmlns:a16="http://schemas.microsoft.com/office/drawing/2014/main" id="{F4E9DBAB-36F1-BC4A-B07F-E6CA37861B16}"/>
                </a:ext>
              </a:extLst>
            </p:cNvPr>
            <p:cNvSpPr/>
            <p:nvPr/>
          </p:nvSpPr>
          <p:spPr>
            <a:xfrm>
              <a:off x="8173040" y="5492679"/>
              <a:ext cx="1604128" cy="959967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96430"/>
                <a:gd name="adj6" fmla="val -82408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54AB4A33-8AF3-AA42-8CD6-119B55D5BD50}"/>
              </a:ext>
            </a:extLst>
          </p:cNvPr>
          <p:cNvGrpSpPr/>
          <p:nvPr/>
        </p:nvGrpSpPr>
        <p:grpSpPr>
          <a:xfrm>
            <a:off x="2545237" y="3060656"/>
            <a:ext cx="1613897" cy="959967"/>
            <a:chOff x="2545237" y="3060656"/>
            <a:chExt cx="1613897" cy="959967"/>
          </a:xfrm>
        </p:grpSpPr>
        <p:sp>
          <p:nvSpPr>
            <p:cNvPr id="13" name="Legende: mit gebogener Linie 12">
              <a:extLst>
                <a:ext uri="{FF2B5EF4-FFF2-40B4-BE49-F238E27FC236}">
                  <a16:creationId xmlns:a16="http://schemas.microsoft.com/office/drawing/2014/main" id="{A789C1FE-EA3D-2A28-1E5B-02DBE7458CE9}"/>
                </a:ext>
              </a:extLst>
            </p:cNvPr>
            <p:cNvSpPr/>
            <p:nvPr/>
          </p:nvSpPr>
          <p:spPr>
            <a:xfrm flipH="1">
              <a:off x="2545237" y="3060656"/>
              <a:ext cx="1613897" cy="959967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1640"/>
                <a:gd name="adj6" fmla="val -116602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22" name="Grafik 21" descr="Ein Bild, das Person, Kleidung, Mann, Handgelenk enthält.&#10;&#10;Automatisch generierte Beschreibung">
              <a:hlinkClick r:id="rId7" action="ppaction://hlinksldjump"/>
              <a:extLst>
                <a:ext uri="{FF2B5EF4-FFF2-40B4-BE49-F238E27FC236}">
                  <a16:creationId xmlns:a16="http://schemas.microsoft.com/office/drawing/2014/main" id="{D980AEF0-FEF6-4496-875E-AB52BF682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6125" y="3084636"/>
              <a:ext cx="1553920" cy="924292"/>
            </a:xfrm>
            <a:prstGeom prst="rect">
              <a:avLst/>
            </a:prstGeom>
          </p:spPr>
        </p:pic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4F15CC2A-CF37-67D4-BCC9-70276D4D9B18}"/>
              </a:ext>
            </a:extLst>
          </p:cNvPr>
          <p:cNvGrpSpPr/>
          <p:nvPr/>
        </p:nvGrpSpPr>
        <p:grpSpPr>
          <a:xfrm>
            <a:off x="2545237" y="4283241"/>
            <a:ext cx="1613897" cy="959967"/>
            <a:chOff x="2545237" y="4283241"/>
            <a:chExt cx="1613897" cy="959967"/>
          </a:xfrm>
        </p:grpSpPr>
        <p:sp>
          <p:nvSpPr>
            <p:cNvPr id="11" name="Legende: mit gebogener Linie 10">
              <a:extLst>
                <a:ext uri="{FF2B5EF4-FFF2-40B4-BE49-F238E27FC236}">
                  <a16:creationId xmlns:a16="http://schemas.microsoft.com/office/drawing/2014/main" id="{7821E132-0D53-185F-A98B-A36776F4FD9B}"/>
                </a:ext>
              </a:extLst>
            </p:cNvPr>
            <p:cNvSpPr/>
            <p:nvPr/>
          </p:nvSpPr>
          <p:spPr>
            <a:xfrm flipH="1">
              <a:off x="2545237" y="4283241"/>
              <a:ext cx="1613897" cy="959967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87816"/>
                <a:gd name="adj6" fmla="val -10490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24" name="Grafik 23" descr="Ein Bild, das Gras, Himmel, draußen, Gruppe enthält.&#10;&#10;Automatisch generierte Beschreibung">
              <a:hlinkClick r:id="rId9" action="ppaction://hlinksldjump"/>
              <a:extLst>
                <a:ext uri="{FF2B5EF4-FFF2-40B4-BE49-F238E27FC236}">
                  <a16:creationId xmlns:a16="http://schemas.microsoft.com/office/drawing/2014/main" id="{CC9C100A-67A8-DE69-CDB7-AD7A481F2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6125" y="4296388"/>
              <a:ext cx="1553920" cy="937313"/>
            </a:xfrm>
            <a:prstGeom prst="rect">
              <a:avLst/>
            </a:prstGeom>
          </p:spPr>
        </p:pic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482DB90F-6D30-3462-4A66-37584E82AD9E}"/>
              </a:ext>
            </a:extLst>
          </p:cNvPr>
          <p:cNvGrpSpPr/>
          <p:nvPr/>
        </p:nvGrpSpPr>
        <p:grpSpPr>
          <a:xfrm>
            <a:off x="2545236" y="1821369"/>
            <a:ext cx="1613897" cy="959967"/>
            <a:chOff x="2545236" y="1821369"/>
            <a:chExt cx="1613897" cy="959967"/>
          </a:xfrm>
        </p:grpSpPr>
        <p:sp>
          <p:nvSpPr>
            <p:cNvPr id="14" name="Legende: mit gebogener Linie 13">
              <a:extLst>
                <a:ext uri="{FF2B5EF4-FFF2-40B4-BE49-F238E27FC236}">
                  <a16:creationId xmlns:a16="http://schemas.microsoft.com/office/drawing/2014/main" id="{9EEB0CA9-7E51-BF65-F822-2E5604D9D678}"/>
                </a:ext>
              </a:extLst>
            </p:cNvPr>
            <p:cNvSpPr/>
            <p:nvPr/>
          </p:nvSpPr>
          <p:spPr>
            <a:xfrm flipH="1">
              <a:off x="2545236" y="1821369"/>
              <a:ext cx="1613897" cy="959967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69445"/>
                <a:gd name="adj6" fmla="val -88421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26" name="Grafik 25" descr="Ein Bild, das Person, Kleidung, Menschliches Gesicht, Mann enthält.&#10;&#10;Automatisch generierte Beschreibung">
              <a:hlinkClick r:id="rId11" action="ppaction://hlinksldjump"/>
              <a:extLst>
                <a:ext uri="{FF2B5EF4-FFF2-40B4-BE49-F238E27FC236}">
                  <a16:creationId xmlns:a16="http://schemas.microsoft.com/office/drawing/2014/main" id="{DF467470-D6A5-6DF6-A0D6-BEBF35459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6125" y="1834516"/>
              <a:ext cx="1553920" cy="943979"/>
            </a:xfrm>
            <a:prstGeom prst="rect">
              <a:avLst/>
            </a:prstGeom>
          </p:spPr>
        </p:pic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1BA3BFC-9E1F-FC12-377E-BA1AA98F32BE}"/>
              </a:ext>
            </a:extLst>
          </p:cNvPr>
          <p:cNvGrpSpPr/>
          <p:nvPr/>
        </p:nvGrpSpPr>
        <p:grpSpPr>
          <a:xfrm>
            <a:off x="8173040" y="3060656"/>
            <a:ext cx="1604128" cy="959967"/>
            <a:chOff x="8173040" y="3060656"/>
            <a:chExt cx="1604128" cy="959967"/>
          </a:xfrm>
        </p:grpSpPr>
        <p:sp>
          <p:nvSpPr>
            <p:cNvPr id="18" name="Legende: mit gebogener Linie 17">
              <a:extLst>
                <a:ext uri="{FF2B5EF4-FFF2-40B4-BE49-F238E27FC236}">
                  <a16:creationId xmlns:a16="http://schemas.microsoft.com/office/drawing/2014/main" id="{D9311794-9171-5CC9-32CB-85E795EB4E25}"/>
                </a:ext>
              </a:extLst>
            </p:cNvPr>
            <p:cNvSpPr/>
            <p:nvPr/>
          </p:nvSpPr>
          <p:spPr>
            <a:xfrm>
              <a:off x="8173040" y="3060656"/>
              <a:ext cx="1604128" cy="959967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129300"/>
                <a:gd name="adj6" fmla="val -11341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28" name="Grafik 27" descr="Ein Bild, das Person, Menschliches Gesicht, Kleidung, Im Haus enthält.&#10;&#10;Automatisch generierte Beschreibung">
              <a:hlinkClick r:id="rId13" action="ppaction://hlinksldjump"/>
              <a:extLst>
                <a:ext uri="{FF2B5EF4-FFF2-40B4-BE49-F238E27FC236}">
                  <a16:creationId xmlns:a16="http://schemas.microsoft.com/office/drawing/2014/main" id="{4EE882C4-2EB3-5FE6-5E3B-44C2DB5FA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5940" y="3078515"/>
              <a:ext cx="1565140" cy="931231"/>
            </a:xfrm>
            <a:prstGeom prst="rect">
              <a:avLst/>
            </a:prstGeom>
          </p:spPr>
        </p:pic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20C54CC0-850E-0F0E-FDA3-EC344C246E12}"/>
              </a:ext>
            </a:extLst>
          </p:cNvPr>
          <p:cNvGrpSpPr/>
          <p:nvPr/>
        </p:nvGrpSpPr>
        <p:grpSpPr>
          <a:xfrm>
            <a:off x="2545237" y="5492679"/>
            <a:ext cx="1613897" cy="959967"/>
            <a:chOff x="2545237" y="5492679"/>
            <a:chExt cx="1613897" cy="959967"/>
          </a:xfrm>
        </p:grpSpPr>
        <p:sp>
          <p:nvSpPr>
            <p:cNvPr id="12" name="Legende: mit gebogener Linie 11">
              <a:extLst>
                <a:ext uri="{FF2B5EF4-FFF2-40B4-BE49-F238E27FC236}">
                  <a16:creationId xmlns:a16="http://schemas.microsoft.com/office/drawing/2014/main" id="{04B16DB6-C7C7-85BE-B89F-27D408A58FC9}"/>
                </a:ext>
              </a:extLst>
            </p:cNvPr>
            <p:cNvSpPr/>
            <p:nvPr/>
          </p:nvSpPr>
          <p:spPr>
            <a:xfrm flipH="1">
              <a:off x="2545237" y="5492679"/>
              <a:ext cx="1613897" cy="959967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11589"/>
                <a:gd name="adj6" fmla="val -8107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30" name="Grafik 29" descr="Ein Bild, das Person, Muskel, Sport, Ellenbogen enthält.&#10;&#10;Automatisch generierte Beschreibung">
              <a:hlinkClick r:id="rId15" action="ppaction://hlinksldjump"/>
              <a:extLst>
                <a:ext uri="{FF2B5EF4-FFF2-40B4-BE49-F238E27FC236}">
                  <a16:creationId xmlns:a16="http://schemas.microsoft.com/office/drawing/2014/main" id="{2EF92138-E544-DE56-9976-1E0C77DAC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9621" y="5513718"/>
              <a:ext cx="1570424" cy="928922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CE83771-8341-D411-33A9-01742DF9A4AC}"/>
              </a:ext>
            </a:extLst>
          </p:cNvPr>
          <p:cNvGrpSpPr/>
          <p:nvPr/>
        </p:nvGrpSpPr>
        <p:grpSpPr>
          <a:xfrm>
            <a:off x="8173039" y="4296388"/>
            <a:ext cx="1604128" cy="959967"/>
            <a:chOff x="8173039" y="4296388"/>
            <a:chExt cx="1604128" cy="959967"/>
          </a:xfrm>
        </p:grpSpPr>
        <p:sp>
          <p:nvSpPr>
            <p:cNvPr id="16" name="Legende: mit gebogener Linie 15">
              <a:extLst>
                <a:ext uri="{FF2B5EF4-FFF2-40B4-BE49-F238E27FC236}">
                  <a16:creationId xmlns:a16="http://schemas.microsoft.com/office/drawing/2014/main" id="{3828DA54-448D-3D83-5AC5-F14C180CBACD}"/>
                </a:ext>
              </a:extLst>
            </p:cNvPr>
            <p:cNvSpPr/>
            <p:nvPr/>
          </p:nvSpPr>
          <p:spPr>
            <a:xfrm>
              <a:off x="8173039" y="4296388"/>
              <a:ext cx="1604128" cy="959967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103528"/>
                <a:gd name="adj6" fmla="val -10446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34" name="Grafik 33" descr="Ein Bild, das Person, Kleidung, Shirt, Himmel enthält.&#10;&#10;Automatisch generierte Beschreibung">
              <a:hlinkClick r:id="rId17" action="ppaction://hlinksldjump"/>
              <a:extLst>
                <a:ext uri="{FF2B5EF4-FFF2-40B4-BE49-F238E27FC236}">
                  <a16:creationId xmlns:a16="http://schemas.microsoft.com/office/drawing/2014/main" id="{AFA225BC-6966-39BC-77DB-A876E262D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5940" y="4319090"/>
              <a:ext cx="1565140" cy="914611"/>
            </a:xfrm>
            <a:prstGeom prst="rect">
              <a:avLst/>
            </a:prstGeom>
          </p:spPr>
        </p:pic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94D354A-865A-521C-CFD5-86084D551BD2}"/>
              </a:ext>
            </a:extLst>
          </p:cNvPr>
          <p:cNvGrpSpPr/>
          <p:nvPr/>
        </p:nvGrpSpPr>
        <p:grpSpPr>
          <a:xfrm>
            <a:off x="8173039" y="1821369"/>
            <a:ext cx="1604128" cy="959967"/>
            <a:chOff x="8173039" y="1821369"/>
            <a:chExt cx="1604128" cy="959967"/>
          </a:xfrm>
        </p:grpSpPr>
        <p:sp>
          <p:nvSpPr>
            <p:cNvPr id="19" name="Legende: mit gebogener Linie 18">
              <a:extLst>
                <a:ext uri="{FF2B5EF4-FFF2-40B4-BE49-F238E27FC236}">
                  <a16:creationId xmlns:a16="http://schemas.microsoft.com/office/drawing/2014/main" id="{58A85D74-F8C0-9CA5-2D5E-B923DB2ABBF9}"/>
                </a:ext>
              </a:extLst>
            </p:cNvPr>
            <p:cNvSpPr/>
            <p:nvPr/>
          </p:nvSpPr>
          <p:spPr>
            <a:xfrm>
              <a:off x="8173039" y="1821369"/>
              <a:ext cx="1604128" cy="959967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89084"/>
                <a:gd name="adj6" fmla="val -12898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36" name="Grafik 35" descr="Ein Bild, das Person, Baum, Nebel, Menschliches Gesicht enthält.&#10;&#10;Automatisch generierte Beschreibung">
              <a:hlinkClick r:id="rId19" action="ppaction://hlinksldjump"/>
              <a:extLst>
                <a:ext uri="{FF2B5EF4-FFF2-40B4-BE49-F238E27FC236}">
                  <a16:creationId xmlns:a16="http://schemas.microsoft.com/office/drawing/2014/main" id="{D3268DC9-FE62-E268-B039-4E84543CA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8278" y="1840019"/>
              <a:ext cx="1562801" cy="931230"/>
            </a:xfrm>
            <a:prstGeom prst="rect">
              <a:avLst/>
            </a:prstGeom>
          </p:spPr>
        </p:pic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C63C939-BE56-73D7-8A93-964984567BA5}"/>
              </a:ext>
            </a:extLst>
          </p:cNvPr>
          <p:cNvGrpSpPr/>
          <p:nvPr/>
        </p:nvGrpSpPr>
        <p:grpSpPr>
          <a:xfrm>
            <a:off x="2545237" y="611931"/>
            <a:ext cx="1613897" cy="959967"/>
            <a:chOff x="2545237" y="611931"/>
            <a:chExt cx="1613897" cy="959967"/>
          </a:xfrm>
        </p:grpSpPr>
        <p:sp>
          <p:nvSpPr>
            <p:cNvPr id="15" name="Legende: mit gebogener Linie 14">
              <a:hlinkClick r:id="rId21" action="ppaction://hlinksldjump"/>
              <a:extLst>
                <a:ext uri="{FF2B5EF4-FFF2-40B4-BE49-F238E27FC236}">
                  <a16:creationId xmlns:a16="http://schemas.microsoft.com/office/drawing/2014/main" id="{3B5EAF44-CC3B-025B-209D-0A3A575639D4}"/>
                </a:ext>
              </a:extLst>
            </p:cNvPr>
            <p:cNvSpPr/>
            <p:nvPr/>
          </p:nvSpPr>
          <p:spPr>
            <a:xfrm flipH="1">
              <a:off x="2545237" y="611931"/>
              <a:ext cx="1613897" cy="959967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259"/>
                <a:gd name="adj6" fmla="val -121131"/>
              </a:avLst>
            </a:prstGeom>
            <a:solidFill>
              <a:srgbClr val="E8DEC8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38" name="Grafik 37" descr="Ein Bild, das Menschliches Gesicht, Darstellung, Zeichnung, Person enthält.&#10;&#10;Automatisch generierte Beschreibung">
              <a:hlinkClick r:id="rId21" action="ppaction://hlinksldjump"/>
              <a:extLst>
                <a:ext uri="{FF2B5EF4-FFF2-40B4-BE49-F238E27FC236}">
                  <a16:creationId xmlns:a16="http://schemas.microsoft.com/office/drawing/2014/main" id="{11CC468A-8EEA-C4BD-C6B9-D02F949EE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3057" y="633910"/>
              <a:ext cx="908139" cy="908139"/>
            </a:xfrm>
            <a:prstGeom prst="rect">
              <a:avLst/>
            </a:prstGeom>
          </p:spPr>
        </p:pic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8901762-9CEE-7597-CBDE-91F0FF5CD270}"/>
              </a:ext>
            </a:extLst>
          </p:cNvPr>
          <p:cNvGrpSpPr/>
          <p:nvPr/>
        </p:nvGrpSpPr>
        <p:grpSpPr>
          <a:xfrm>
            <a:off x="8173040" y="611931"/>
            <a:ext cx="1604128" cy="959967"/>
            <a:chOff x="8173040" y="611931"/>
            <a:chExt cx="1604128" cy="959967"/>
          </a:xfrm>
        </p:grpSpPr>
        <p:sp>
          <p:nvSpPr>
            <p:cNvPr id="20" name="Legende: mit gebogener Linie 19">
              <a:extLst>
                <a:ext uri="{FF2B5EF4-FFF2-40B4-BE49-F238E27FC236}">
                  <a16:creationId xmlns:a16="http://schemas.microsoft.com/office/drawing/2014/main" id="{4DB0C862-EC82-FDD0-0027-C9CA5D95701C}"/>
                </a:ext>
              </a:extLst>
            </p:cNvPr>
            <p:cNvSpPr/>
            <p:nvPr/>
          </p:nvSpPr>
          <p:spPr>
            <a:xfrm>
              <a:off x="8173040" y="611931"/>
              <a:ext cx="1604128" cy="959967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38021"/>
                <a:gd name="adj6" fmla="val -125455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40" name="Grafik 39" descr="Ein Bild, das Text, Screenshot, Kunst, Kreis enthält.&#10;&#10;Automatisch generierte Beschreibung">
              <a:hlinkClick r:id="rId23" action="ppaction://hlinksldjump"/>
              <a:extLst>
                <a:ext uri="{FF2B5EF4-FFF2-40B4-BE49-F238E27FC236}">
                  <a16:creationId xmlns:a16="http://schemas.microsoft.com/office/drawing/2014/main" id="{9D12B2D2-7940-8244-AF33-BE1E10ABF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5940" y="633910"/>
              <a:ext cx="1565139" cy="920011"/>
            </a:xfrm>
            <a:prstGeom prst="rect">
              <a:avLst/>
            </a:prstGeom>
          </p:spPr>
        </p:pic>
      </p:grpSp>
      <p:sp>
        <p:nvSpPr>
          <p:cNvPr id="27" name="Textfeld 26">
            <a:extLst>
              <a:ext uri="{FF2B5EF4-FFF2-40B4-BE49-F238E27FC236}">
                <a16:creationId xmlns:a16="http://schemas.microsoft.com/office/drawing/2014/main" id="{76B85564-0BF2-CD8E-30AC-8674797DD31B}"/>
              </a:ext>
            </a:extLst>
          </p:cNvPr>
          <p:cNvSpPr txBox="1"/>
          <p:nvPr/>
        </p:nvSpPr>
        <p:spPr>
          <a:xfrm>
            <a:off x="7556422" y="6518606"/>
            <a:ext cx="4594439" cy="380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Bilder sind KI-generiert mit </a:t>
            </a:r>
            <a:r>
              <a:rPr lang="de-CH" dirty="0" err="1"/>
              <a:t>chat</a:t>
            </a:r>
            <a:r>
              <a:rPr lang="de-CH" dirty="0"/>
              <a:t> </a:t>
            </a:r>
            <a:r>
              <a:rPr lang="de-CH" dirty="0" err="1"/>
              <a:t>gpt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7513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32CD3-ED3D-04E6-2AA4-57B5AF45B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tatue, Gebäude, Groß, Gruppe enthält.&#10;&#10;Automatisch generierte Beschreibung">
            <a:hlinkClick r:id="rId2" action="ppaction://hlinksldjump"/>
            <a:extLst>
              <a:ext uri="{FF2B5EF4-FFF2-40B4-BE49-F238E27FC236}">
                <a16:creationId xmlns:a16="http://schemas.microsoft.com/office/drawing/2014/main" id="{9073B290-0667-8C7E-9C7B-A03968B96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34" y="616049"/>
            <a:ext cx="2484330" cy="1600678"/>
          </a:xfrm>
          <a:prstGeom prst="rect">
            <a:avLst/>
          </a:prstGeom>
        </p:spPr>
      </p:pic>
      <p:pic>
        <p:nvPicPr>
          <p:cNvPr id="6" name="Grafik 5" descr="Ein Bild, das Person, Kleidung, Mann, Handgelenk enthält.&#10;&#10;Automatisch generierte Beschreibung">
            <a:hlinkClick r:id="rId4" action="ppaction://hlinksldjump"/>
            <a:extLst>
              <a:ext uri="{FF2B5EF4-FFF2-40B4-BE49-F238E27FC236}">
                <a16:creationId xmlns:a16="http://schemas.microsoft.com/office/drawing/2014/main" id="{32D64FCB-6D3A-6AA5-D96B-93FFB9568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34" y="2842160"/>
            <a:ext cx="2406573" cy="1562594"/>
          </a:xfrm>
          <a:prstGeom prst="rect">
            <a:avLst/>
          </a:prstGeom>
        </p:spPr>
      </p:pic>
      <p:pic>
        <p:nvPicPr>
          <p:cNvPr id="7" name="Grafik 6" descr="Ein Bild, das Gras, Himmel, draußen, Gruppe enthält.&#10;&#10;Automatisch generierte Beschreibung">
            <a:hlinkClick r:id="rId6" action="ppaction://hlinksldjump"/>
            <a:extLst>
              <a:ext uri="{FF2B5EF4-FFF2-40B4-BE49-F238E27FC236}">
                <a16:creationId xmlns:a16="http://schemas.microsoft.com/office/drawing/2014/main" id="{F9FD4C6C-38E3-FA27-7831-F81E57E767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809" y="620803"/>
            <a:ext cx="2406573" cy="1584606"/>
          </a:xfrm>
          <a:prstGeom prst="rect">
            <a:avLst/>
          </a:prstGeom>
        </p:spPr>
      </p:pic>
      <p:pic>
        <p:nvPicPr>
          <p:cNvPr id="8" name="Grafik 7" descr="Ein Bild, das Person, Kleidung, Menschliches Gesicht, Mann enthält.&#10;&#10;Automatisch generierte Beschreibung">
            <a:hlinkClick r:id="rId8" action="ppaction://hlinksldjump"/>
            <a:extLst>
              <a:ext uri="{FF2B5EF4-FFF2-40B4-BE49-F238E27FC236}">
                <a16:creationId xmlns:a16="http://schemas.microsoft.com/office/drawing/2014/main" id="{A8BF102A-0F70-E785-FAC1-6B8E700E1C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251" y="2842160"/>
            <a:ext cx="2406572" cy="1595875"/>
          </a:xfrm>
          <a:prstGeom prst="rect">
            <a:avLst/>
          </a:prstGeom>
        </p:spPr>
      </p:pic>
      <p:pic>
        <p:nvPicPr>
          <p:cNvPr id="9" name="Grafik 8" descr="Ein Bild, das Person, Menschliches Gesicht, Kleidung, Im Haus enthält.&#10;&#10;Automatisch generierte Beschreibung">
            <a:hlinkClick r:id="rId10" action="ppaction://hlinksldjump"/>
            <a:extLst>
              <a:ext uri="{FF2B5EF4-FFF2-40B4-BE49-F238E27FC236}">
                <a16:creationId xmlns:a16="http://schemas.microsoft.com/office/drawing/2014/main" id="{C2FF9E81-147A-EAFD-CF1C-5271FC691B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593" y="2835221"/>
            <a:ext cx="2423949" cy="1574323"/>
          </a:xfrm>
          <a:prstGeom prst="rect">
            <a:avLst/>
          </a:prstGeom>
        </p:spPr>
      </p:pic>
      <p:pic>
        <p:nvPicPr>
          <p:cNvPr id="10" name="Grafik 9" descr="Ein Bild, das Person, Muskel, Sport, Ellenbogen enthält.&#10;&#10;Automatisch generierte Beschreibung">
            <a:hlinkClick r:id="rId12" action="ppaction://hlinksldjump"/>
            <a:extLst>
              <a:ext uri="{FF2B5EF4-FFF2-40B4-BE49-F238E27FC236}">
                <a16:creationId xmlns:a16="http://schemas.microsoft.com/office/drawing/2014/main" id="{7C35CCAB-0AE9-79F6-5AE1-FB987A2E12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073" y="624997"/>
            <a:ext cx="2432133" cy="1570421"/>
          </a:xfrm>
          <a:prstGeom prst="rect">
            <a:avLst/>
          </a:prstGeom>
        </p:spPr>
      </p:pic>
      <p:pic>
        <p:nvPicPr>
          <p:cNvPr id="11" name="Grafik 10" descr="Ein Bild, das Person, Kleidung, Shirt, Himmel enthält.&#10;&#10;Automatisch generierte Beschreibung">
            <a:hlinkClick r:id="rId14" action="ppaction://hlinksldjump"/>
            <a:extLst>
              <a:ext uri="{FF2B5EF4-FFF2-40B4-BE49-F238E27FC236}">
                <a16:creationId xmlns:a16="http://schemas.microsoft.com/office/drawing/2014/main" id="{0CD4B609-4BB4-DA8F-D9CE-EB34F38A31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008" y="639310"/>
            <a:ext cx="2423949" cy="1546226"/>
          </a:xfrm>
          <a:prstGeom prst="rect">
            <a:avLst/>
          </a:prstGeom>
        </p:spPr>
      </p:pic>
      <p:pic>
        <p:nvPicPr>
          <p:cNvPr id="12" name="Grafik 11" descr="Ein Bild, das Person, Baum, Nebel, Menschliches Gesicht enthält.&#10;&#10;Automatisch generierte Beschreibung">
            <a:hlinkClick r:id="rId16" action="ppaction://hlinksldjump"/>
            <a:extLst>
              <a:ext uri="{FF2B5EF4-FFF2-40B4-BE49-F238E27FC236}">
                <a16:creationId xmlns:a16="http://schemas.microsoft.com/office/drawing/2014/main" id="{57759B0E-ED59-7E42-C3BC-B0049B0375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83" y="2842160"/>
            <a:ext cx="2420327" cy="1574322"/>
          </a:xfrm>
          <a:prstGeom prst="rect">
            <a:avLst/>
          </a:prstGeom>
        </p:spPr>
      </p:pic>
      <p:pic>
        <p:nvPicPr>
          <p:cNvPr id="13" name="Grafik 12" descr="Ein Bild, das Text, Screenshot, Kunst, Kreis enthält.&#10;&#10;Automatisch generierte Beschreibung">
            <a:hlinkClick r:id="rId18" action="ppaction://hlinksldjump"/>
            <a:extLst>
              <a:ext uri="{FF2B5EF4-FFF2-40B4-BE49-F238E27FC236}">
                <a16:creationId xmlns:a16="http://schemas.microsoft.com/office/drawing/2014/main" id="{F19EAD4C-D7B9-56F7-BFA4-0DFAF9C55DB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708" y="5051152"/>
            <a:ext cx="2423948" cy="1555356"/>
          </a:xfrm>
          <a:prstGeom prst="rect">
            <a:avLst/>
          </a:prstGeom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BF53501E-3948-DADD-826E-D7A0A391A20F}"/>
              </a:ext>
            </a:extLst>
          </p:cNvPr>
          <p:cNvGrpSpPr/>
          <p:nvPr/>
        </p:nvGrpSpPr>
        <p:grpSpPr>
          <a:xfrm>
            <a:off x="2609846" y="5051152"/>
            <a:ext cx="2189947" cy="1597642"/>
            <a:chOff x="2545237" y="611931"/>
            <a:chExt cx="1613897" cy="959967"/>
          </a:xfrm>
        </p:grpSpPr>
        <p:sp>
          <p:nvSpPr>
            <p:cNvPr id="5" name="Legende: mit gebogener Linie 4">
              <a:extLst>
                <a:ext uri="{FF2B5EF4-FFF2-40B4-BE49-F238E27FC236}">
                  <a16:creationId xmlns:a16="http://schemas.microsoft.com/office/drawing/2014/main" id="{B73E16B5-C0CE-9E75-EEB6-7C23C2D38557}"/>
                </a:ext>
              </a:extLst>
            </p:cNvPr>
            <p:cNvSpPr/>
            <p:nvPr/>
          </p:nvSpPr>
          <p:spPr>
            <a:xfrm flipH="1">
              <a:off x="2545237" y="611931"/>
              <a:ext cx="1613897" cy="959967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259"/>
                <a:gd name="adj6" fmla="val -121131"/>
              </a:avLst>
            </a:prstGeom>
            <a:solidFill>
              <a:srgbClr val="E8DE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14" name="Grafik 13" descr="Ein Bild, das Menschliches Gesicht, Darstellung, Zeichnung, Person enthält.&#10;&#10;Automatisch generierte Beschreibung">
              <a:hlinkClick r:id="rId20" action="ppaction://hlinksldjump"/>
              <a:extLst>
                <a:ext uri="{FF2B5EF4-FFF2-40B4-BE49-F238E27FC236}">
                  <a16:creationId xmlns:a16="http://schemas.microsoft.com/office/drawing/2014/main" id="{02307A5E-50BA-9FCB-A0C2-381DD42FC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3057" y="633910"/>
              <a:ext cx="908139" cy="908139"/>
            </a:xfrm>
            <a:prstGeom prst="rect">
              <a:avLst/>
            </a:prstGeom>
          </p:spPr>
        </p:pic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30A32D7F-99F2-4486-6388-ED3FDC0E9D32}"/>
              </a:ext>
            </a:extLst>
          </p:cNvPr>
          <p:cNvSpPr txBox="1"/>
          <p:nvPr/>
        </p:nvSpPr>
        <p:spPr>
          <a:xfrm>
            <a:off x="968934" y="251492"/>
            <a:ext cx="14318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/>
              <a:t>Respektieren	Distanzieren		Isolieren	          Demonstrieren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AEE4C54-568D-5019-9C54-D33BF17146A5}"/>
              </a:ext>
            </a:extLst>
          </p:cNvPr>
          <p:cNvSpPr txBox="1"/>
          <p:nvPr/>
        </p:nvSpPr>
        <p:spPr>
          <a:xfrm>
            <a:off x="968934" y="2435182"/>
            <a:ext cx="14318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/>
              <a:t>Tolerieren		Präparieren	           Kontrastieren		Kalkulieren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AC2EF71-553F-A638-8A11-F846D8E92BE2}"/>
              </a:ext>
            </a:extLst>
          </p:cNvPr>
          <p:cNvSpPr txBox="1"/>
          <p:nvPr/>
        </p:nvSpPr>
        <p:spPr>
          <a:xfrm>
            <a:off x="2918607" y="4627999"/>
            <a:ext cx="10215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/>
              <a:t>Routieren				    Rationieren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2B418CE-1D3A-7A90-47A2-78FBD48E3A4B}"/>
              </a:ext>
            </a:extLst>
          </p:cNvPr>
          <p:cNvSpPr txBox="1"/>
          <p:nvPr/>
        </p:nvSpPr>
        <p:spPr>
          <a:xfrm>
            <a:off x="8489950" y="6518606"/>
            <a:ext cx="3660911" cy="380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Bilder sind KI-generiert mit </a:t>
            </a:r>
            <a:r>
              <a:rPr lang="de-CH" dirty="0" err="1"/>
              <a:t>chat</a:t>
            </a:r>
            <a:r>
              <a:rPr lang="de-CH" dirty="0"/>
              <a:t> </a:t>
            </a:r>
            <a:r>
              <a:rPr lang="de-CH" dirty="0" err="1"/>
              <a:t>gpt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70754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tatue, Gebäude, Groß, Gruppe enthält.&#10;&#10;Automatisch generierte Beschreibung">
            <a:hlinkClick r:id="rId2" action="ppaction://hlinksldjump"/>
            <a:extLst>
              <a:ext uri="{FF2B5EF4-FFF2-40B4-BE49-F238E27FC236}">
                <a16:creationId xmlns:a16="http://schemas.microsoft.com/office/drawing/2014/main" id="{3A1CB7C4-CD97-77A8-11FC-C1215CB0D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88" y="1225535"/>
            <a:ext cx="8413899" cy="4966217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EF52791A-EA14-5FDF-B85A-37A5BF92B5D3}"/>
              </a:ext>
            </a:extLst>
          </p:cNvPr>
          <p:cNvSpPr txBox="1"/>
          <p:nvPr/>
        </p:nvSpPr>
        <p:spPr>
          <a:xfrm>
            <a:off x="1694989" y="381467"/>
            <a:ext cx="8413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600" dirty="0"/>
              <a:t>Zu Füssen liegen - Respektieren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404C342-039B-A1A6-02E9-07EB48C1B7FD}"/>
              </a:ext>
            </a:extLst>
          </p:cNvPr>
          <p:cNvSpPr txBox="1"/>
          <p:nvPr/>
        </p:nvSpPr>
        <p:spPr>
          <a:xfrm>
            <a:off x="7556422" y="6518606"/>
            <a:ext cx="4594439" cy="380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Bilder sind KI-generiert mit </a:t>
            </a:r>
            <a:r>
              <a:rPr lang="de-CH" dirty="0" err="1"/>
              <a:t>chat</a:t>
            </a:r>
            <a:r>
              <a:rPr lang="de-CH" dirty="0"/>
              <a:t> </a:t>
            </a:r>
            <a:r>
              <a:rPr lang="de-CH" dirty="0" err="1"/>
              <a:t>gpt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6754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F1E39-3566-8BC9-0688-763B9A0B2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Person, Muskel, Sport, Ellenbogen enthält.&#10;&#10;Automatisch generierte Beschreibung">
            <a:hlinkClick r:id="rId2" action="ppaction://hlinksldjump"/>
            <a:extLst>
              <a:ext uri="{FF2B5EF4-FFF2-40B4-BE49-F238E27FC236}">
                <a16:creationId xmlns:a16="http://schemas.microsoft.com/office/drawing/2014/main" id="{09F77F75-7CCA-CC60-FFB3-9BD25C621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88" y="1267086"/>
            <a:ext cx="8413897" cy="497690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8926869-A5C9-DC4C-FD39-177FCAB2DDB0}"/>
              </a:ext>
            </a:extLst>
          </p:cNvPr>
          <p:cNvSpPr txBox="1"/>
          <p:nvPr/>
        </p:nvSpPr>
        <p:spPr>
          <a:xfrm>
            <a:off x="1694989" y="381467"/>
            <a:ext cx="8413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600" dirty="0"/>
              <a:t>Abwehren - Distanzieren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ED1FE1D-1CCF-7445-1AE3-AD6310871066}"/>
              </a:ext>
            </a:extLst>
          </p:cNvPr>
          <p:cNvSpPr txBox="1"/>
          <p:nvPr/>
        </p:nvSpPr>
        <p:spPr>
          <a:xfrm>
            <a:off x="7556422" y="6518606"/>
            <a:ext cx="4594439" cy="380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Bilder sind KI-generiert mit </a:t>
            </a:r>
            <a:r>
              <a:rPr lang="de-CH" dirty="0" err="1"/>
              <a:t>chat</a:t>
            </a:r>
            <a:r>
              <a:rPr lang="de-CH" dirty="0"/>
              <a:t> </a:t>
            </a:r>
            <a:r>
              <a:rPr lang="de-CH" dirty="0" err="1"/>
              <a:t>gpt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43338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DF918-E996-6158-BB49-1691C2757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Person, Kleidung, Shirt, Himmel enthält.&#10;&#10;Automatisch generierte Beschreibung">
            <a:hlinkClick r:id="rId2" action="ppaction://hlinksldjump"/>
            <a:extLst>
              <a:ext uri="{FF2B5EF4-FFF2-40B4-BE49-F238E27FC236}">
                <a16:creationId xmlns:a16="http://schemas.microsoft.com/office/drawing/2014/main" id="{268A20C8-43F5-E707-A401-5EFBDBDB5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88" y="1188813"/>
            <a:ext cx="8413897" cy="491677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55381B3-9357-BCB6-E443-3DC8624E9C8C}"/>
              </a:ext>
            </a:extLst>
          </p:cNvPr>
          <p:cNvSpPr txBox="1"/>
          <p:nvPr/>
        </p:nvSpPr>
        <p:spPr>
          <a:xfrm>
            <a:off x="1694989" y="381467"/>
            <a:ext cx="8413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600" dirty="0"/>
              <a:t>Kein Geld - Isolieren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086A031-1CCE-969A-C7F7-8192C7838A36}"/>
              </a:ext>
            </a:extLst>
          </p:cNvPr>
          <p:cNvSpPr txBox="1"/>
          <p:nvPr/>
        </p:nvSpPr>
        <p:spPr>
          <a:xfrm>
            <a:off x="7556422" y="6518606"/>
            <a:ext cx="4594439" cy="380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Bilder sind KI-generiert mit </a:t>
            </a:r>
            <a:r>
              <a:rPr lang="de-CH" dirty="0" err="1"/>
              <a:t>chat</a:t>
            </a:r>
            <a:r>
              <a:rPr lang="de-CH" dirty="0"/>
              <a:t> </a:t>
            </a:r>
            <a:r>
              <a:rPr lang="de-CH" dirty="0" err="1"/>
              <a:t>gpt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73766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967AA-53AE-E2A6-40EA-DA5DDFAAF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Gras, Himmel, draußen, Gruppe enthält.&#10;&#10;Automatisch generierte Beschreibung">
            <a:hlinkClick r:id="rId2" action="ppaction://hlinksldjump"/>
            <a:extLst>
              <a:ext uri="{FF2B5EF4-FFF2-40B4-BE49-F238E27FC236}">
                <a16:creationId xmlns:a16="http://schemas.microsoft.com/office/drawing/2014/main" id="{11479052-3032-7D8C-52AD-F34C4AFF1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89" y="1027798"/>
            <a:ext cx="8413898" cy="507520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BCA2116-47BA-4A0A-A7C7-D9C919D0D107}"/>
              </a:ext>
            </a:extLst>
          </p:cNvPr>
          <p:cNvSpPr txBox="1"/>
          <p:nvPr/>
        </p:nvSpPr>
        <p:spPr>
          <a:xfrm>
            <a:off x="1694989" y="381467"/>
            <a:ext cx="8413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600" dirty="0"/>
              <a:t>Hintern zeigen - Demonstrieren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89CF3A4-3ADC-24D3-A42A-094CFAF52101}"/>
              </a:ext>
            </a:extLst>
          </p:cNvPr>
          <p:cNvSpPr txBox="1"/>
          <p:nvPr/>
        </p:nvSpPr>
        <p:spPr>
          <a:xfrm>
            <a:off x="7556422" y="6518606"/>
            <a:ext cx="4594439" cy="380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Bilder sind KI-generiert mit </a:t>
            </a:r>
            <a:r>
              <a:rPr lang="de-CH" dirty="0" err="1"/>
              <a:t>chat</a:t>
            </a:r>
            <a:r>
              <a:rPr lang="de-CH" dirty="0"/>
              <a:t> </a:t>
            </a:r>
            <a:r>
              <a:rPr lang="de-CH" dirty="0" err="1"/>
              <a:t>gpt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77871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D5BD0-E3D4-5073-07BC-D04091AC4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Person, Kleidung, Mann, Handgelenk enthält.&#10;&#10;Automatisch generierte Beschreibung">
            <a:hlinkClick r:id="rId2" action="ppaction://hlinksldjump"/>
            <a:extLst>
              <a:ext uri="{FF2B5EF4-FFF2-40B4-BE49-F238E27FC236}">
                <a16:creationId xmlns:a16="http://schemas.microsoft.com/office/drawing/2014/main" id="{85510F14-5920-B770-B6C6-434947984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88" y="1027798"/>
            <a:ext cx="8413897" cy="500469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2AE76C3-B7F9-C1AF-9E16-3863545A1CF4}"/>
              </a:ext>
            </a:extLst>
          </p:cNvPr>
          <p:cNvSpPr txBox="1"/>
          <p:nvPr/>
        </p:nvSpPr>
        <p:spPr>
          <a:xfrm>
            <a:off x="1694989" y="381467"/>
            <a:ext cx="8413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600" dirty="0"/>
              <a:t>Gürtel lockern - Tolerieren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ECEF44A-E1DE-E65F-2B57-D4BE535DDCE5}"/>
              </a:ext>
            </a:extLst>
          </p:cNvPr>
          <p:cNvSpPr txBox="1"/>
          <p:nvPr/>
        </p:nvSpPr>
        <p:spPr>
          <a:xfrm>
            <a:off x="7556422" y="6518606"/>
            <a:ext cx="4594439" cy="380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Bilder sind KI-generiert mit </a:t>
            </a:r>
            <a:r>
              <a:rPr lang="de-CH" dirty="0" err="1"/>
              <a:t>chat</a:t>
            </a:r>
            <a:r>
              <a:rPr lang="de-CH" dirty="0"/>
              <a:t> </a:t>
            </a:r>
            <a:r>
              <a:rPr lang="de-CH" dirty="0" err="1"/>
              <a:t>gpt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41494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0a35a54-0b61-4c3c-a97d-35a46313837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4054795D74FFE44A05F75ED562CDCE0" ma:contentTypeVersion="11" ma:contentTypeDescription="Ein neues Dokument erstellen." ma:contentTypeScope="" ma:versionID="6e1f1f4ffd2c88b2d0b7558ffe41b7ea">
  <xsd:schema xmlns:xsd="http://www.w3.org/2001/XMLSchema" xmlns:xs="http://www.w3.org/2001/XMLSchema" xmlns:p="http://schemas.microsoft.com/office/2006/metadata/properties" xmlns:ns2="80a35a54-0b61-4c3c-a97d-35a463138376" targetNamespace="http://schemas.microsoft.com/office/2006/metadata/properties" ma:root="true" ma:fieldsID="b8cdb936cad0d413ffee67bd991952cd" ns2:_="">
    <xsd:import namespace="80a35a54-0b61-4c3c-a97d-35a4631383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a35a54-0b61-4c3c-a97d-35a4631383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ildmarkierungen" ma:readOnly="false" ma:fieldId="{5cf76f15-5ced-4ddc-b409-7134ff3c332f}" ma:taxonomyMulti="true" ma:sspId="edff489a-6ff0-483f-844a-8c312f9ca2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45D55A-E1EE-4DF0-A706-B4BD8F3CC698}">
  <ds:schemaRefs>
    <ds:schemaRef ds:uri="http://purl.org/dc/terms/"/>
    <ds:schemaRef ds:uri="http://schemas.openxmlformats.org/package/2006/metadata/core-properties"/>
    <ds:schemaRef ds:uri="80a35a54-0b61-4c3c-a97d-35a463138376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313F5CB-8050-4F3C-84D9-F33B4988024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7B60F0-C32D-4FE4-8B41-E1334A8349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a35a54-0b61-4c3c-a97d-35a4631383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284</Words>
  <Application>Microsoft Office PowerPoint</Application>
  <PresentationFormat>Breitbild</PresentationFormat>
  <Paragraphs>91</Paragraphs>
  <Slides>24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8" baseType="lpstr">
      <vt:lpstr>Aptos</vt:lpstr>
      <vt:lpstr>Aptos Display</vt:lpstr>
      <vt:lpstr>Arial</vt:lpstr>
      <vt:lpstr>Office</vt:lpstr>
      <vt:lpstr>Die 10 taktischen Regeln mit Mnemotechnik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Reiser Martin, EUROBUS</dc:creator>
  <cp:lastModifiedBy>Reiser Martin, EUROBUS</cp:lastModifiedBy>
  <cp:revision>1</cp:revision>
  <dcterms:created xsi:type="dcterms:W3CDTF">2024-12-04T07:12:58Z</dcterms:created>
  <dcterms:modified xsi:type="dcterms:W3CDTF">2024-12-04T14:36:12Z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0x01010004054795D74FFE44A05F75ED562CDCE0</vt:lpwstr>
  </property>
  <property fmtid="{D5CDD505-2E9C-101B-9397-08002B2CF9AE}" pid="3" name="MediaServiceImageTags">
    <vt:lpwstr/>
  </property>
</Properties>
</file>